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2971800"/>
            <a:ext cx="47910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067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060848"/>
            <a:ext cx="16668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79534"/>
            <a:ext cx="1666875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7423" y="2979534"/>
            <a:ext cx="1666875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3929383"/>
            <a:ext cx="8667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595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7035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7697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6051" y="347697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0050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93296"/>
            <a:ext cx="10441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