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610975" cy="141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2695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9" y="4077072"/>
            <a:ext cx="11696700" cy="2600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47528" y="2924944"/>
            <a:ext cx="625327" cy="462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65827" y="2924944"/>
            <a:ext cx="933655" cy="462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39746" y="2924944"/>
            <a:ext cx="782301" cy="462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1625" y="3482492"/>
            <a:ext cx="504056" cy="462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95604" y="3482492"/>
            <a:ext cx="692483" cy="462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39746" y="3482492"/>
            <a:ext cx="692483" cy="462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49844" y="4869160"/>
            <a:ext cx="866775" cy="8572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2855" y="5820147"/>
            <a:ext cx="866775" cy="8572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7356" y="5820147"/>
            <a:ext cx="866775" cy="8572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3752" y="4869160"/>
            <a:ext cx="1638300" cy="838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3950" y="4869160"/>
            <a:ext cx="16383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606605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25891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01296" y="25891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736" y="3607741"/>
            <a:ext cx="2160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06947" y="3607741"/>
            <a:ext cx="139330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23768" y="3607741"/>
            <a:ext cx="20023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84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4819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996952"/>
            <a:ext cx="4531721" cy="295232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816080" y="3704849"/>
            <a:ext cx="40324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71501" y="4293096"/>
            <a:ext cx="40324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71501" y="4784380"/>
            <a:ext cx="40324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71501" y="5282092"/>
            <a:ext cx="40324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20325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2026-02-02T07:03:35Z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