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976562"/>
            <a:ext cx="49149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8725"/>
            <a:ext cx="117062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356" y="4941168"/>
            <a:ext cx="88582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586" y="5932938"/>
            <a:ext cx="885825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022" y="5932938"/>
            <a:ext cx="885825" cy="895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022" y="4966182"/>
            <a:ext cx="1647825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243" y="5991225"/>
            <a:ext cx="1647825" cy="866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448" y="5991225"/>
            <a:ext cx="16478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4766" y="393305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4604" y="393305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7039" y="393305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2348880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328" y="3034235"/>
            <a:ext cx="5040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41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43059"/>
            <a:ext cx="231457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113" y="5166542"/>
            <a:ext cx="2324100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0456" y="5171633"/>
            <a:ext cx="16764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442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255571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3054" y="261358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