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7137" y="2914650"/>
            <a:ext cx="4657725" cy="102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268760"/>
            <a:ext cx="11071850" cy="5312380"/>
            <a:chOff x="191344" y="1209590"/>
            <a:chExt cx="11859766" cy="603246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09590"/>
              <a:ext cx="11715750" cy="2019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3212976"/>
              <a:ext cx="11715750" cy="40290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423592" y="12551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32198" y="1255180"/>
            <a:ext cx="156014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56240" y="1878150"/>
            <a:ext cx="1224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36453" y="1878150"/>
            <a:ext cx="1224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3392" y="2516456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631504" y="4240922"/>
            <a:ext cx="504056" cy="412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62075"/>
            <a:ext cx="1175385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13742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501008"/>
            <a:ext cx="114492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230213"/>
            <a:ext cx="114492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959418"/>
            <a:ext cx="114492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800" y="972388"/>
            <a:ext cx="2609850" cy="1076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048713"/>
            <a:ext cx="1163002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34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3171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43872" y="1700808"/>
            <a:ext cx="7016180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2399327"/>
            <a:ext cx="7992888" cy="894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48328" y="4005064"/>
            <a:ext cx="18722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5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448925" cy="3324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669" y="4869160"/>
            <a:ext cx="11753850" cy="1171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80176" y="1257740"/>
            <a:ext cx="504056" cy="5150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1664" y="4725144"/>
            <a:ext cx="504056" cy="5150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45011" y="4725144"/>
            <a:ext cx="504056" cy="5150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515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2204864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28129" y="2204864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73066" y="3094668"/>
            <a:ext cx="122698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592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2026-02-02T09:08:12Z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