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133725"/>
            <a:ext cx="53530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98200" cy="47625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31005" y="2966720"/>
            <a:ext cx="6007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0960" y="4612640"/>
            <a:ext cx="6007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268730"/>
            <a:ext cx="10922000" cy="52768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11115" y="2497455"/>
            <a:ext cx="486918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7870" y="3061335"/>
            <a:ext cx="243332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1395" y="4662170"/>
            <a:ext cx="246380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7685" y="4662170"/>
            <a:ext cx="114935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7685" y="5255895"/>
            <a:ext cx="702627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1780" y="5767070"/>
            <a:ext cx="902525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341120"/>
            <a:ext cx="10604500" cy="4203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01950" y="2550160"/>
            <a:ext cx="471868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1950" y="3098800"/>
            <a:ext cx="471868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740" y="3647440"/>
            <a:ext cx="471868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1950" y="4196080"/>
            <a:ext cx="471868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1950" y="4759325"/>
            <a:ext cx="54254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