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03" r:id="rId3"/>
    <p:sldId id="304" r:id="rId4"/>
    <p:sldId id="305" r:id="rId5"/>
    <p:sldId id="30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EC048C"/>
    <a:srgbClr val="F7A2D4"/>
    <a:srgbClr val="FDE2F2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28962" y="2967037"/>
            <a:ext cx="5934075" cy="923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44325" cy="5086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79976" y="2852936"/>
            <a:ext cx="1685925" cy="8572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43826" y="3715529"/>
            <a:ext cx="1685925" cy="8572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40795" y="4653136"/>
            <a:ext cx="1685925" cy="8572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66901" y="4653136"/>
            <a:ext cx="1685925" cy="8572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7832" y="5540127"/>
            <a:ext cx="1685925" cy="8572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50986" y="5540127"/>
            <a:ext cx="1685925" cy="8572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90318" y="3762561"/>
            <a:ext cx="866775" cy="83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0044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44325" cy="4371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1988840"/>
            <a:ext cx="8640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556297" y="1988840"/>
            <a:ext cx="8640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47528" y="2492896"/>
            <a:ext cx="8640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91933" y="2492896"/>
            <a:ext cx="8640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199410" y="4213382"/>
            <a:ext cx="219273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505269" y="4218173"/>
            <a:ext cx="1263140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22376" y="5157192"/>
            <a:ext cx="240932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784148" y="5180342"/>
            <a:ext cx="4552211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291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72900" cy="5238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51584" y="278092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79772" y="4509120"/>
            <a:ext cx="57626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291884" y="4509120"/>
            <a:ext cx="57626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796593" y="4509120"/>
            <a:ext cx="57626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4840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11830050" cy="1400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9856" y="1777252"/>
            <a:ext cx="324036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096484" y="1777252"/>
            <a:ext cx="85290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2203029"/>
            <a:ext cx="7704856" cy="3887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2346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2026-02-02T09:27:22Z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