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EC048C"/>
    <a:srgbClr val="F7A2D4"/>
    <a:srgbClr val="FDE2F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94233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9050" y="3009900"/>
            <a:ext cx="4533900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2600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368" y="3789040"/>
            <a:ext cx="288032" cy="1520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9536" y="2852936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59682" y="2880204"/>
            <a:ext cx="932462" cy="4767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913515" y="2880204"/>
            <a:ext cx="932462" cy="4767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567608" y="3405306"/>
            <a:ext cx="360040" cy="4767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138770" y="3405306"/>
            <a:ext cx="821326" cy="4767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009292" y="3405306"/>
            <a:ext cx="1047148" cy="4767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044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25275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340768"/>
            <a:ext cx="10009112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00649" y="2060848"/>
            <a:ext cx="857250" cy="8858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9133" y="2946673"/>
            <a:ext cx="857250" cy="8858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2577" y="2946673"/>
            <a:ext cx="857250" cy="8858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91848" y="2946673"/>
            <a:ext cx="857250" cy="8858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15129" y="2946673"/>
            <a:ext cx="857250" cy="8858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93053" y="2946673"/>
            <a:ext cx="857250" cy="8858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7059" y="3912946"/>
            <a:ext cx="857250" cy="88582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7824" y="3912946"/>
            <a:ext cx="857250" cy="88582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53556" y="2058724"/>
            <a:ext cx="1666875" cy="84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91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340768"/>
            <a:ext cx="11229975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2564904"/>
            <a:ext cx="201622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514939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29070" y="514939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88016" y="514939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304836" y="514939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4840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801475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292494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47744" y="292494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27648" y="358257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1392" y="2835165"/>
            <a:ext cx="1320476" cy="61270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7466" y="3447865"/>
            <a:ext cx="1342110" cy="66073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5578" y="4108595"/>
            <a:ext cx="1363998" cy="641881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855718" y="6165304"/>
            <a:ext cx="1064088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34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1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</TotalTime>
  <Words>1</Words>
  <Application>Microsoft Office PowerPoint</Application>
  <PresentationFormat>宽屏</PresentationFormat>
  <Paragraphs>1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2026-02-02T06:36:41Z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