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2671762"/>
            <a:ext cx="7096125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3436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775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20475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40" y="3212976"/>
            <a:ext cx="117633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607718"/>
            <a:ext cx="59150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2026-02-01T13:12:18Z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