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850" y="2695575"/>
            <a:ext cx="6972300" cy="146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2878"/>
            <a:ext cx="10271770" cy="5919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7534275" cy="233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25855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201400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98220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553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09650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15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592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715750" cy="4552950"/>
            <a:chOff x="191344" y="1340768"/>
            <a:chExt cx="11715750" cy="45529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715750" cy="3562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4903118"/>
              <a:ext cx="10620375" cy="990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2363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2026-02-01T13:29:15Z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