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620500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861048"/>
            <a:ext cx="168592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3063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9585" y="3063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35838" y="3063960"/>
            <a:ext cx="8846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98243"/>
            <a:ext cx="857250" cy="857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7302" y="3998243"/>
            <a:ext cx="857250" cy="857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0664" y="3998243"/>
            <a:ext cx="857250" cy="857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4188" y="3998243"/>
            <a:ext cx="857250" cy="857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7940" y="3998243"/>
            <a:ext cx="85725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44325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1523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2634607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96641" y="2634607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01076" y="2634607"/>
            <a:ext cx="9953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20007" y="3212976"/>
            <a:ext cx="7478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29829" y="3212976"/>
            <a:ext cx="7478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99814" y="3212976"/>
            <a:ext cx="7478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80649" y="3755341"/>
            <a:ext cx="7478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98742" y="2911050"/>
            <a:ext cx="26406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8156" y="3475300"/>
            <a:ext cx="32719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3480" y="3999667"/>
            <a:ext cx="4061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543845"/>
            <a:ext cx="55159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2026-02-02T08:38:25Z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