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2995612"/>
            <a:ext cx="50387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263366"/>
            <a:ext cx="576064" cy="517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132856"/>
            <a:ext cx="866775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7189" y="4065497"/>
            <a:ext cx="866775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2123331"/>
            <a:ext cx="1657350" cy="857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2" y="3058201"/>
            <a:ext cx="1657350" cy="857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033660"/>
            <a:ext cx="165735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92651" y="2455256"/>
            <a:ext cx="55122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4372" y="2455256"/>
            <a:ext cx="55122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9633" y="2455256"/>
            <a:ext cx="55122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46079" y="2455256"/>
            <a:ext cx="55122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27638" y="2455256"/>
            <a:ext cx="55122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34636" y="2455256"/>
            <a:ext cx="55122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9616" y="4581128"/>
            <a:ext cx="55122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17540" y="4581128"/>
            <a:ext cx="55122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69621" y="4581128"/>
            <a:ext cx="55122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31504" y="5085184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84931" y="5085184"/>
            <a:ext cx="16847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58963" y="5079832"/>
            <a:ext cx="761879" cy="43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07656" y="5517232"/>
            <a:ext cx="761879" cy="43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86927" y="5517232"/>
            <a:ext cx="761879" cy="43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634431" y="5517232"/>
            <a:ext cx="761879" cy="43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11442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0813" y="311442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8428" y="311442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686" y="4725144"/>
            <a:ext cx="100798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2026-02-02T09:29:08Z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