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662237"/>
            <a:ext cx="696277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43529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394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220450" cy="4128963"/>
            <a:chOff x="263352" y="1268760"/>
            <a:chExt cx="11220450" cy="41289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220450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109" y="3787998"/>
              <a:ext cx="11182350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591"/>
            <a:ext cx="11177786" cy="559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7512"/>
            <a:ext cx="11182794" cy="560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2026-02-01T13:41:19Z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