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2928937"/>
            <a:ext cx="41719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933056"/>
            <a:ext cx="3600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23488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2132856"/>
            <a:ext cx="1638300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9619" y="2132856"/>
            <a:ext cx="1638300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623" y="3034170"/>
            <a:ext cx="16383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0547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3217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6491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03231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264338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54249" y="264338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02563" y="264338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34189" y="264338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03231" y="264338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67608" y="3146602"/>
            <a:ext cx="5826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04447" y="3146602"/>
            <a:ext cx="558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88231" y="3644927"/>
            <a:ext cx="558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636912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2636912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889" y="2636912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645024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43614" y="3664612"/>
            <a:ext cx="242073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962636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466283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7275" y="3466283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24651" y="400506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2026-02-02T09:17:22Z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