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0" r:id="rId5"/>
    <p:sldId id="329" r:id="rId6"/>
    <p:sldId id="328" r:id="rId7"/>
    <p:sldId id="327" r:id="rId8"/>
    <p:sldId id="326" r:id="rId9"/>
    <p:sldId id="325" r:id="rId10"/>
    <p:sldId id="332" r:id="rId11"/>
    <p:sldId id="333" r:id="rId12"/>
    <p:sldId id="331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2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3" Type="http://schemas.openxmlformats.org/officeDocument/2006/relationships/slideLayout" Target="../slideLayouts/slideLayout1.xml"/><Relationship Id="rId22" Type="http://schemas.openxmlformats.org/officeDocument/2006/relationships/image" Target="../media/image24.png"/><Relationship Id="rId21" Type="http://schemas.openxmlformats.org/officeDocument/2006/relationships/image" Target="../media/image23.png"/><Relationship Id="rId20" Type="http://schemas.openxmlformats.org/officeDocument/2006/relationships/image" Target="../media/image22.png"/><Relationship Id="rId2" Type="http://schemas.openxmlformats.org/officeDocument/2006/relationships/image" Target="../media/image4.png"/><Relationship Id="rId19" Type="http://schemas.openxmlformats.org/officeDocument/2006/relationships/image" Target="../media/image21.png"/><Relationship Id="rId18" Type="http://schemas.openxmlformats.org/officeDocument/2006/relationships/image" Target="../media/image20.png"/><Relationship Id="rId17" Type="http://schemas.openxmlformats.org/officeDocument/2006/relationships/image" Target="../media/image19.png"/><Relationship Id="rId16" Type="http://schemas.openxmlformats.org/officeDocument/2006/relationships/image" Target="../media/image18.png"/><Relationship Id="rId15" Type="http://schemas.openxmlformats.org/officeDocument/2006/relationships/image" Target="../media/image17.png"/><Relationship Id="rId14" Type="http://schemas.openxmlformats.org/officeDocument/2006/relationships/image" Target="../media/image16.png"/><Relationship Id="rId13" Type="http://schemas.openxmlformats.org/officeDocument/2006/relationships/image" Target="../media/image15.png"/><Relationship Id="rId12" Type="http://schemas.openxmlformats.org/officeDocument/2006/relationships/image" Target="../media/image14.png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9900" y="3187700"/>
            <a:ext cx="6172200" cy="482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1268730"/>
            <a:ext cx="10947400" cy="467995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3217545" y="1763395"/>
            <a:ext cx="1862455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38220" y="2296795"/>
            <a:ext cx="2211705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47530" y="2852420"/>
            <a:ext cx="1815465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63590" y="3926205"/>
            <a:ext cx="650240" cy="451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341120"/>
            <a:ext cx="10934700" cy="4699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0158095" y="1341120"/>
            <a:ext cx="56832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54150" y="1912620"/>
            <a:ext cx="56832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16135" y="2902585"/>
            <a:ext cx="56832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17265" y="3429000"/>
            <a:ext cx="56832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1362075"/>
            <a:ext cx="10572750" cy="413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1940" y="1802130"/>
            <a:ext cx="577850" cy="527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0365" y="1751330"/>
            <a:ext cx="1168400" cy="577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13975" y="1770380"/>
            <a:ext cx="1168400" cy="558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94380" y="2329180"/>
            <a:ext cx="1187450" cy="514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34785" y="2303780"/>
            <a:ext cx="1041400" cy="539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27490" y="2329180"/>
            <a:ext cx="577850" cy="4953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67915" y="2843530"/>
            <a:ext cx="755650" cy="4826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29400" y="2843530"/>
            <a:ext cx="1066800" cy="5397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27490" y="2881630"/>
            <a:ext cx="673100" cy="4445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1320" y="3383280"/>
            <a:ext cx="704850" cy="4826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730365" y="3383280"/>
            <a:ext cx="1035050" cy="4826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151110" y="3383280"/>
            <a:ext cx="952500" cy="5143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367915" y="3923030"/>
            <a:ext cx="723900" cy="4953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534785" y="3865880"/>
            <a:ext cx="736600" cy="5270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042525" y="3897630"/>
            <a:ext cx="819150" cy="4762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890520" y="4405630"/>
            <a:ext cx="755650" cy="5270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828790" y="4380865"/>
            <a:ext cx="971550" cy="5778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287000" y="4437380"/>
            <a:ext cx="1022350" cy="4953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399790" y="4930140"/>
            <a:ext cx="1270000" cy="5461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477635" y="4947920"/>
            <a:ext cx="958850" cy="4953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9181465" y="4932680"/>
            <a:ext cx="565150" cy="48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1700" y="2143125"/>
            <a:ext cx="10388600" cy="257175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649220" y="3141980"/>
            <a:ext cx="56832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15890" y="3141980"/>
            <a:ext cx="56832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82560" y="3141980"/>
            <a:ext cx="56832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57790" y="3141980"/>
            <a:ext cx="56832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49220" y="4185285"/>
            <a:ext cx="56832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15890" y="4185285"/>
            <a:ext cx="56832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36205" y="4185285"/>
            <a:ext cx="56832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325100" y="4185285"/>
            <a:ext cx="56832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1419225"/>
            <a:ext cx="10058400" cy="401955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3738245" y="2760980"/>
            <a:ext cx="56832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16830" y="2760980"/>
            <a:ext cx="56832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39560" y="2760980"/>
            <a:ext cx="94170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5385" y="3429000"/>
            <a:ext cx="56832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55870" y="3429000"/>
            <a:ext cx="56832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70980" y="3429000"/>
            <a:ext cx="94170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15385" y="4097020"/>
            <a:ext cx="56832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55870" y="4145280"/>
            <a:ext cx="56832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39560" y="4097020"/>
            <a:ext cx="94170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15385" y="4866005"/>
            <a:ext cx="56832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55870" y="4861560"/>
            <a:ext cx="56832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639560" y="4765040"/>
            <a:ext cx="941705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165" y="1268730"/>
            <a:ext cx="10699750" cy="212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1915" y="3549650"/>
            <a:ext cx="10033000" cy="17145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743075" y="2174875"/>
            <a:ext cx="910590" cy="382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90645" y="2174875"/>
            <a:ext cx="91059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13120" y="2174875"/>
            <a:ext cx="91059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99730" y="2174875"/>
            <a:ext cx="91059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86340" y="2174875"/>
            <a:ext cx="91059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43075" y="3013710"/>
            <a:ext cx="91122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14445" y="3013710"/>
            <a:ext cx="91122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85815" y="3013710"/>
            <a:ext cx="91122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99730" y="3013710"/>
            <a:ext cx="91122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063480" y="3013710"/>
            <a:ext cx="91122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43075" y="3931285"/>
            <a:ext cx="91122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14445" y="3931285"/>
            <a:ext cx="91122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984875" y="3931285"/>
            <a:ext cx="91122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999095" y="3931285"/>
            <a:ext cx="91122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063480" y="3931285"/>
            <a:ext cx="91122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742440" y="4881880"/>
            <a:ext cx="91122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827780" y="4848860"/>
            <a:ext cx="91122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913120" y="4848860"/>
            <a:ext cx="91122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998460" y="4848860"/>
            <a:ext cx="91122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0083800" y="4848860"/>
            <a:ext cx="91122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341120"/>
            <a:ext cx="10750550" cy="451485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758315" y="1793875"/>
            <a:ext cx="1033145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22065" y="1793875"/>
            <a:ext cx="1033145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85815" y="1847215"/>
            <a:ext cx="1033145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49565" y="1793875"/>
            <a:ext cx="1033145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13315" y="1793875"/>
            <a:ext cx="1033145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58315" y="2730500"/>
            <a:ext cx="1033145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22065" y="2730500"/>
            <a:ext cx="1033145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85815" y="2730500"/>
            <a:ext cx="1033145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46935" y="3796665"/>
            <a:ext cx="1778635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51070" y="3796665"/>
            <a:ext cx="1033145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35265" y="3796665"/>
            <a:ext cx="1033145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571355" y="3796665"/>
            <a:ext cx="1033145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063115" y="4353560"/>
            <a:ext cx="1033145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822065" y="4353560"/>
            <a:ext cx="1033145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835265" y="4353560"/>
            <a:ext cx="1033145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571355" y="4353560"/>
            <a:ext cx="1033145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383905" y="4841240"/>
            <a:ext cx="728980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775" y="1341120"/>
            <a:ext cx="10966450" cy="43688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604135" y="4862830"/>
            <a:ext cx="11626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45530" y="4862830"/>
            <a:ext cx="11626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5965" y="4862830"/>
            <a:ext cx="11626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7550" y="1341120"/>
            <a:ext cx="10756900" cy="511175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7272020" y="2342515"/>
            <a:ext cx="56832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38620" y="2978150"/>
            <a:ext cx="56832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84180" y="3495675"/>
            <a:ext cx="56832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72020" y="5391785"/>
            <a:ext cx="56832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9065" y="6002020"/>
            <a:ext cx="56832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9005" y="1301750"/>
            <a:ext cx="10242550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525" y="3360420"/>
            <a:ext cx="10979150" cy="26035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5154930" y="2084070"/>
            <a:ext cx="56832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80955" y="2616835"/>
            <a:ext cx="56832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04220" y="4436745"/>
            <a:ext cx="56832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12780" y="4962525"/>
            <a:ext cx="56832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04220" y="5513070"/>
            <a:ext cx="56832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2026-02-04T07:49:24Z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