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44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2947987"/>
            <a:ext cx="38671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877" y="3861048"/>
            <a:ext cx="9144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2230582"/>
            <a:ext cx="504056" cy="478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92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724" y="1988840"/>
            <a:ext cx="876300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955" y="1988840"/>
            <a:ext cx="876300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868034"/>
            <a:ext cx="876300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7517" y="2868034"/>
            <a:ext cx="876300" cy="876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2570" y="2868034"/>
            <a:ext cx="876300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61048"/>
            <a:ext cx="876300" cy="876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861048"/>
            <a:ext cx="876300" cy="876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9470" y="3861048"/>
            <a:ext cx="8763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4759869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237312"/>
            <a:ext cx="10297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252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48943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310692"/>
            <a:ext cx="86409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9008" y="3310692"/>
            <a:ext cx="86409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2613" y="3310692"/>
            <a:ext cx="86409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4482" y="3310692"/>
            <a:ext cx="86409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