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662237"/>
            <a:ext cx="70770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51" y="5517232"/>
            <a:ext cx="1168717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861048"/>
            <a:ext cx="1132180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724" y="4605672"/>
            <a:ext cx="1132180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22108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7548"/>
            <a:ext cx="119348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17548"/>
            <a:ext cx="576064" cy="455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69160"/>
            <a:ext cx="11305256" cy="455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586791"/>
            <a:ext cx="11305256" cy="455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292847"/>
            <a:ext cx="11305256" cy="455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919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3732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1017" y="53732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60932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8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9078" y="251604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6452" y="251604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5062" y="536241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9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