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681287"/>
            <a:ext cx="6972300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8529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730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1204" y="3573016"/>
            <a:ext cx="7505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622333"/>
            <a:ext cx="16954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823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356992"/>
            <a:ext cx="42484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797152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373216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4288557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4832567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5341853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3" y="2107148"/>
            <a:ext cx="9621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636846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6986" y="2636846"/>
            <a:ext cx="3011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3192285"/>
            <a:ext cx="5256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9368" y="3192285"/>
            <a:ext cx="12731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3728678"/>
            <a:ext cx="12731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3990" y="3728678"/>
            <a:ext cx="23641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608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564904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155213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14129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1255" y="530120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0539" y="582156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