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690812"/>
            <a:ext cx="701040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5112" y="2132856"/>
            <a:ext cx="485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6033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33727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06097" y="33727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38610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7399" y="449445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83880" y="449445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50131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91375" y="50131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8667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397" y="2204864"/>
            <a:ext cx="866775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022" y="2204864"/>
            <a:ext cx="866775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916" y="2204864"/>
            <a:ext cx="866775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1817" y="2204864"/>
            <a:ext cx="866775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0860" y="2204864"/>
            <a:ext cx="866775" cy="857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35011"/>
            <a:ext cx="866775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397" y="3235011"/>
            <a:ext cx="866775" cy="857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022" y="3223436"/>
            <a:ext cx="866775" cy="85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916" y="3223436"/>
            <a:ext cx="866775" cy="857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1817" y="3246585"/>
            <a:ext cx="866775" cy="857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0860" y="3246585"/>
            <a:ext cx="866775" cy="8572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323668" y="4242008"/>
            <a:ext cx="5725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13250" y="4786026"/>
            <a:ext cx="5725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11094" y="4786026"/>
            <a:ext cx="5725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53888" y="4786026"/>
            <a:ext cx="890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728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9200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1929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7828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3236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5965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792" y="358620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9200" y="358620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4472" y="358620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270832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9123" y="2919639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49123" y="3428925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32171" y="411249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455542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6966" y="455542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65531" y="401001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9487" y="3509379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9487" y="286119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26589" y="222269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60529" y="184482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12172" y="3360601"/>
            <a:ext cx="667804" cy="4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75520" y="4468016"/>
            <a:ext cx="667804" cy="4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99338" y="4468016"/>
            <a:ext cx="667804" cy="4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