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31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925" y="3190875"/>
            <a:ext cx="52641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412875"/>
            <a:ext cx="10966450" cy="45593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99210" y="1950085"/>
            <a:ext cx="8674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12410" y="1950085"/>
            <a:ext cx="8674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9210" y="2513330"/>
            <a:ext cx="259524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5415" y="3091815"/>
            <a:ext cx="12084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1045" y="3091815"/>
            <a:ext cx="266192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9210" y="3677920"/>
            <a:ext cx="12465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92930" y="3677920"/>
            <a:ext cx="91948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07170" y="3677920"/>
            <a:ext cx="133794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8250" y="4257040"/>
            <a:ext cx="10560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3040" y="4264025"/>
            <a:ext cx="13100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35710" y="4857750"/>
            <a:ext cx="1057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32860" y="4850130"/>
            <a:ext cx="130048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07170" y="4850130"/>
            <a:ext cx="165100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268730"/>
            <a:ext cx="10966450" cy="5219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23010" y="1797685"/>
            <a:ext cx="100520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1155" y="1797685"/>
            <a:ext cx="11271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1220" y="1797685"/>
            <a:ext cx="11271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7795" y="1797685"/>
            <a:ext cx="110426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8345" y="2398395"/>
            <a:ext cx="64770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35310" y="2398395"/>
            <a:ext cx="64770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4890" y="3563620"/>
            <a:ext cx="152908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2735" y="3563620"/>
            <a:ext cx="19850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79265" y="4165600"/>
            <a:ext cx="1816735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06305" y="4171950"/>
            <a:ext cx="71628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28485" y="5344795"/>
            <a:ext cx="131635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23010" y="5961380"/>
            <a:ext cx="108204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41120"/>
            <a:ext cx="10985500" cy="4610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427085" y="1341120"/>
            <a:ext cx="93662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5620" y="1920240"/>
            <a:ext cx="332676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5650" y="1920240"/>
            <a:ext cx="170561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8720" y="3100705"/>
            <a:ext cx="186690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9340" y="3100705"/>
            <a:ext cx="122809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3990" y="3100705"/>
            <a:ext cx="104648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0770" y="3671570"/>
            <a:ext cx="176847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02175" y="3686175"/>
            <a:ext cx="132651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11620" y="3686175"/>
            <a:ext cx="157924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71260" y="4271645"/>
            <a:ext cx="337439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24555" y="5452110"/>
            <a:ext cx="267144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87515" y="5468620"/>
            <a:ext cx="168529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412875"/>
            <a:ext cx="11036300" cy="4413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33260" y="1325245"/>
            <a:ext cx="54038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35745" y="1325245"/>
            <a:ext cx="131635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7290" y="1889125"/>
            <a:ext cx="270192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7070" y="1889125"/>
            <a:ext cx="210058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960" y="2444750"/>
            <a:ext cx="99631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1575" y="3016250"/>
            <a:ext cx="111760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5825" y="3016250"/>
            <a:ext cx="135255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2060" y="3594735"/>
            <a:ext cx="126873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72660" y="4782820"/>
            <a:ext cx="7131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460500"/>
            <a:ext cx="10998200" cy="3937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285095" y="1538605"/>
            <a:ext cx="54038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8560" y="2696210"/>
            <a:ext cx="54038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3360" y="3208655"/>
            <a:ext cx="59309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8630" y="4388485"/>
            <a:ext cx="59309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466850"/>
            <a:ext cx="9372600" cy="39243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28795" y="2033905"/>
            <a:ext cx="55499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26220" y="2033905"/>
            <a:ext cx="55499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775" y="2637155"/>
            <a:ext cx="55499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8515" y="2637155"/>
            <a:ext cx="554990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781175"/>
            <a:ext cx="10915650" cy="3295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82275" y="3503295"/>
            <a:ext cx="5626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82275" y="4120515"/>
            <a:ext cx="5626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2275" y="4691380"/>
            <a:ext cx="5626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2026-02-05T03:20:45Z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