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052637"/>
            <a:ext cx="71056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1233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9379" y="41233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204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80928"/>
            <a:ext cx="23812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356992"/>
            <a:ext cx="10172700" cy="3114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8060" y="3009528"/>
            <a:ext cx="1409700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5660" y="4914329"/>
            <a:ext cx="1562100" cy="142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8748" y="3373989"/>
            <a:ext cx="13451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47304" y="3373989"/>
            <a:ext cx="20249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3933056"/>
            <a:ext cx="18197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8550" y="4429414"/>
            <a:ext cx="22090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43305" y="547698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7508" y="599821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81112" y="5998219"/>
            <a:ext cx="11625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340768"/>
            <a:ext cx="1076325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05" y="2449439"/>
            <a:ext cx="2505075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467" y="3210620"/>
            <a:ext cx="11715750" cy="94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087" y="4200401"/>
            <a:ext cx="8477250" cy="1962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1356" y="4219451"/>
            <a:ext cx="2419350" cy="1943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07768" y="134235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9736" y="1867247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77388" y="5177915"/>
            <a:ext cx="43025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84784"/>
            <a:ext cx="9433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572804"/>
            <a:ext cx="9433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