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705100"/>
            <a:ext cx="11687175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789040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780928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2780928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4506" y="2780928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3356992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88601" y="3356992"/>
            <a:ext cx="50739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18475" y="3356992"/>
            <a:ext cx="7740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44325" cy="334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sp>
        <p:nvSpPr>
          <p:cNvPr id="3" name="矩形 2"/>
          <p:cNvSpPr/>
          <p:nvPr/>
        </p:nvSpPr>
        <p:spPr>
          <a:xfrm>
            <a:off x="911424" y="1340768"/>
            <a:ext cx="21602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8862" y="1340768"/>
            <a:ext cx="21602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4887" y="1340768"/>
            <a:ext cx="21602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988840"/>
            <a:ext cx="885825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906227"/>
            <a:ext cx="885825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9332" y="2906227"/>
            <a:ext cx="885825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232" y="3765972"/>
            <a:ext cx="885825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2039119"/>
            <a:ext cx="1647825" cy="8858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3765972"/>
            <a:ext cx="1647825" cy="885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3841" y="3794547"/>
            <a:ext cx="164782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743288"/>
            <a:ext cx="79208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3363100"/>
            <a:ext cx="79208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3919065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59770" y="4839054"/>
            <a:ext cx="104474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66087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7" y="5445224"/>
            <a:ext cx="18453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1" y="584126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3" y="584126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47940" y="5841268"/>
            <a:ext cx="1228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2026-02-02T06:08:54Z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