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00375" y="3165475"/>
            <a:ext cx="6191250" cy="5270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34745" y="692785"/>
            <a:ext cx="10699750" cy="5981700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2955925" y="2304415"/>
            <a:ext cx="1131570" cy="4279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240020" y="2304415"/>
            <a:ext cx="1131570" cy="4279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61275" y="2304415"/>
            <a:ext cx="1002665" cy="4279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793605" y="2304415"/>
            <a:ext cx="1002665" cy="4279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240020" y="4657090"/>
            <a:ext cx="592455" cy="4057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458960" y="4657090"/>
            <a:ext cx="592455" cy="4057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841990" y="5464175"/>
            <a:ext cx="592455" cy="4057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016875" y="5464175"/>
            <a:ext cx="592455" cy="4057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240020" y="5464175"/>
            <a:ext cx="592455" cy="4057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021455" y="6195695"/>
            <a:ext cx="592455" cy="4057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609330" y="6195695"/>
            <a:ext cx="622300" cy="4057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16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27125" y="692785"/>
            <a:ext cx="10274300" cy="5353050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1827530" y="1230630"/>
            <a:ext cx="483870" cy="3670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670300" y="1230630"/>
            <a:ext cx="483870" cy="3670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73190" y="1230630"/>
            <a:ext cx="483870" cy="3670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55940" y="1230630"/>
            <a:ext cx="483870" cy="3670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417810" y="1230630"/>
            <a:ext cx="756920" cy="374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311400" y="2182495"/>
            <a:ext cx="635635" cy="3746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016375" y="2182495"/>
            <a:ext cx="384810" cy="388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950585" y="2168525"/>
            <a:ext cx="522605" cy="3886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117205" y="2182495"/>
            <a:ext cx="522605" cy="3886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895205" y="2168525"/>
            <a:ext cx="522605" cy="402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914525" y="3172460"/>
            <a:ext cx="522605" cy="3721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954780" y="3180080"/>
            <a:ext cx="514985" cy="3797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6193790" y="3164840"/>
            <a:ext cx="537845" cy="3797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8341360" y="3155950"/>
            <a:ext cx="537845" cy="3797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0351135" y="3180080"/>
            <a:ext cx="485140" cy="3644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2311400" y="4185285"/>
            <a:ext cx="681355" cy="352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4469765" y="4185285"/>
            <a:ext cx="681355" cy="352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6327775" y="4152265"/>
            <a:ext cx="475615" cy="3752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8559165" y="4143375"/>
            <a:ext cx="650875" cy="3746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10592435" y="4135755"/>
            <a:ext cx="582930" cy="397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2139950" y="5120005"/>
            <a:ext cx="521335" cy="3790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4356100" y="5142230"/>
            <a:ext cx="521335" cy="3714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6327775" y="5135245"/>
            <a:ext cx="780415" cy="3714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8500745" y="5126355"/>
            <a:ext cx="461645" cy="3924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10213975" y="5123815"/>
            <a:ext cx="674370" cy="3721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16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7" grpId="0" bldLvl="0" animBg="1"/>
      <p:bldP spid="17" grpId="1" animBg="1"/>
      <p:bldP spid="18" grpId="0" bldLvl="0" animBg="1"/>
      <p:bldP spid="18" grpId="1" animBg="1"/>
      <p:bldP spid="19" grpId="0" bldLvl="0" animBg="1"/>
      <p:bldP spid="19" grpId="1" animBg="1"/>
      <p:bldP spid="20" grpId="0" bldLvl="0" animBg="1"/>
      <p:bldP spid="20" grpId="1" animBg="1"/>
      <p:bldP spid="21" grpId="0" bldLvl="0" animBg="1"/>
      <p:bldP spid="21" grpId="1" animBg="1"/>
      <p:bldP spid="22" grpId="0" bldLvl="0" animBg="1"/>
      <p:bldP spid="22" grpId="1" animBg="1"/>
      <p:bldP spid="23" grpId="0" bldLvl="0" animBg="1"/>
      <p:bldP spid="23" grpId="1" animBg="1"/>
      <p:bldP spid="24" grpId="0" bldLvl="0" animBg="1"/>
      <p:bldP spid="24" grpId="1" animBg="1"/>
      <p:bldP spid="25" grpId="0" bldLvl="0" animBg="1"/>
      <p:bldP spid="25" grpId="1" animBg="1"/>
      <p:bldP spid="26" grpId="0" bldLvl="0" animBg="1"/>
      <p:bldP spid="26" grpId="1" animBg="1"/>
      <p:bldP spid="27" grpId="0" bldLvl="0" animBg="1"/>
      <p:bldP spid="27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1268730"/>
            <a:ext cx="11017250" cy="4991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56000" y="1738630"/>
            <a:ext cx="952500" cy="5778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5700" y="1738630"/>
            <a:ext cx="939800" cy="5270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73400" y="2316480"/>
            <a:ext cx="806450" cy="5461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37655" y="2348230"/>
            <a:ext cx="806450" cy="514350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3804920" y="3507105"/>
            <a:ext cx="619125" cy="3670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167120" y="3506470"/>
            <a:ext cx="816610" cy="3676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871980" y="4010025"/>
            <a:ext cx="1311910" cy="4127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804920" y="4010025"/>
            <a:ext cx="704215" cy="4127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629660" y="4558665"/>
            <a:ext cx="590550" cy="4127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836920" y="4543425"/>
            <a:ext cx="887095" cy="443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183255" y="5107940"/>
            <a:ext cx="7164705" cy="4298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934085" y="5723890"/>
            <a:ext cx="1588135" cy="435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1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0710" y="1269365"/>
            <a:ext cx="10883900" cy="2324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5560" y="3869055"/>
            <a:ext cx="10179050" cy="2622550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1629410" y="2247900"/>
            <a:ext cx="1024255" cy="412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69360" y="2247900"/>
            <a:ext cx="1024255" cy="412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82640" y="2247900"/>
            <a:ext cx="1024255" cy="412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877810" y="2225040"/>
            <a:ext cx="1024255" cy="412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135870" y="2225040"/>
            <a:ext cx="1024255" cy="412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629410" y="3181350"/>
            <a:ext cx="1024255" cy="412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769360" y="3223260"/>
            <a:ext cx="1024255" cy="412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787390" y="3223260"/>
            <a:ext cx="1024255" cy="412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877810" y="3223260"/>
            <a:ext cx="1024255" cy="412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0063480" y="3181350"/>
            <a:ext cx="1024255" cy="412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629410" y="4277360"/>
            <a:ext cx="1024255" cy="412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693160" y="4198620"/>
            <a:ext cx="1024255" cy="412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5756910" y="4277360"/>
            <a:ext cx="1024255" cy="412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8034020" y="4221480"/>
            <a:ext cx="1069975" cy="4451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0090150" y="4221480"/>
            <a:ext cx="1069975" cy="4451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1682750" y="5183505"/>
            <a:ext cx="1024255" cy="412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3693160" y="5114925"/>
            <a:ext cx="1024255" cy="412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5756910" y="5114925"/>
            <a:ext cx="1024255" cy="412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7820660" y="5183505"/>
            <a:ext cx="1024255" cy="412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10063480" y="5114925"/>
            <a:ext cx="1024255" cy="412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1629410" y="6074410"/>
            <a:ext cx="1024255" cy="412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3693160" y="6031230"/>
            <a:ext cx="1024255" cy="412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5756910" y="6031230"/>
            <a:ext cx="1024255" cy="412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7877810" y="6074410"/>
            <a:ext cx="1024255" cy="412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10040620" y="6031230"/>
            <a:ext cx="1024255" cy="412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16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7" grpId="0" bldLvl="0" animBg="1"/>
      <p:bldP spid="17" grpId="1" animBg="1"/>
      <p:bldP spid="18" grpId="0" bldLvl="0" animBg="1"/>
      <p:bldP spid="18" grpId="1" animBg="1"/>
      <p:bldP spid="19" grpId="0" bldLvl="0" animBg="1"/>
      <p:bldP spid="19" grpId="1" animBg="1"/>
      <p:bldP spid="20" grpId="0" bldLvl="0" animBg="1"/>
      <p:bldP spid="20" grpId="1" animBg="1"/>
      <p:bldP spid="21" grpId="0" bldLvl="0" animBg="1"/>
      <p:bldP spid="21" grpId="1" animBg="1"/>
      <p:bldP spid="22" grpId="0" bldLvl="0" animBg="1"/>
      <p:bldP spid="22" grpId="1" animBg="1"/>
      <p:bldP spid="23" grpId="0" bldLvl="0" animBg="1"/>
      <p:bldP spid="23" grpId="1" animBg="1"/>
      <p:bldP spid="24" grpId="0" bldLvl="0" animBg="1"/>
      <p:bldP spid="24" grpId="1" animBg="1"/>
      <p:bldP spid="25" grpId="0" bldLvl="0" animBg="1"/>
      <p:bldP spid="25" grpId="1" animBg="1"/>
      <p:bldP spid="26" grpId="0" bldLvl="0" animBg="1"/>
      <p:bldP spid="26" grpId="1" animBg="1"/>
      <p:bldP spid="27" grpId="0" bldLvl="0" animBg="1"/>
      <p:bldP spid="27" grpId="1" animBg="1"/>
      <p:bldP spid="28" grpId="0" bldLvl="0" animBg="1"/>
      <p:bldP spid="28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83615" y="1268730"/>
            <a:ext cx="10242550" cy="4946650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1417320" y="1657350"/>
            <a:ext cx="1237615" cy="4654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435350" y="1657350"/>
            <a:ext cx="1154430" cy="4654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22900" y="1657350"/>
            <a:ext cx="1154430" cy="4654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81020" y="2122805"/>
            <a:ext cx="1765300" cy="9842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2280" y="2122805"/>
            <a:ext cx="1765300" cy="9842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54935" y="3181350"/>
            <a:ext cx="1765300" cy="9842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63840" y="4217035"/>
            <a:ext cx="1765300" cy="9842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6820" y="5224145"/>
            <a:ext cx="1765300" cy="9842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78675" y="5231130"/>
            <a:ext cx="1765300" cy="984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16" grpId="1" animBg="1"/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6425" y="1295400"/>
            <a:ext cx="10979150" cy="4267200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5559425" y="1756410"/>
            <a:ext cx="613410" cy="5257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676515" y="1756410"/>
            <a:ext cx="613410" cy="5257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413240" y="1756410"/>
            <a:ext cx="613410" cy="5257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140960" y="2372995"/>
            <a:ext cx="613410" cy="5257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250430" y="2282190"/>
            <a:ext cx="613410" cy="5257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291320" y="2372995"/>
            <a:ext cx="613410" cy="5257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571230" y="3941445"/>
            <a:ext cx="613410" cy="5257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780030" y="4467225"/>
            <a:ext cx="613410" cy="5257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917940" y="4512945"/>
            <a:ext cx="613410" cy="5257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016250" y="5038725"/>
            <a:ext cx="613410" cy="5257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16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9925" y="1271270"/>
            <a:ext cx="10852150" cy="3644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2075" y="5152390"/>
            <a:ext cx="10229850" cy="939800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1417320" y="2190750"/>
            <a:ext cx="2486025" cy="7321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81675" y="2190750"/>
            <a:ext cx="2592070" cy="7321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12390" y="4018280"/>
            <a:ext cx="560705" cy="4654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655695" y="4018280"/>
            <a:ext cx="560705" cy="4654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096000" y="3972560"/>
            <a:ext cx="560705" cy="4654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139305" y="3972560"/>
            <a:ext cx="560705" cy="4654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579610" y="3972560"/>
            <a:ext cx="560705" cy="4654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622915" y="3972560"/>
            <a:ext cx="560705" cy="4654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612390" y="4585335"/>
            <a:ext cx="560705" cy="4654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655695" y="4531995"/>
            <a:ext cx="560705" cy="4654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096000" y="4562475"/>
            <a:ext cx="560705" cy="4654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7139305" y="4483735"/>
            <a:ext cx="560705" cy="4654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8822055" y="4531995"/>
            <a:ext cx="560705" cy="4654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0062210" y="4483735"/>
            <a:ext cx="560705" cy="4654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2430145" y="5152390"/>
            <a:ext cx="560705" cy="4654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7139305" y="5096510"/>
            <a:ext cx="560705" cy="4654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10421620" y="5096510"/>
            <a:ext cx="560705" cy="4654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16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7" grpId="0" bldLvl="0" animBg="1"/>
      <p:bldP spid="17" grpId="1" animBg="1"/>
      <p:bldP spid="18" grpId="0" bldLvl="0" animBg="1"/>
      <p:bldP spid="18" grpId="1" animBg="1"/>
      <p:bldP spid="19" grpId="0" bldLvl="0" animBg="1"/>
      <p:bldP spid="19" grpId="1" animBg="1"/>
      <p:bldP spid="20" grpId="0" bldLvl="0" animBg="1"/>
      <p:bldP spid="20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7375" y="1730375"/>
            <a:ext cx="11017250" cy="3397250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4486275" y="2228850"/>
            <a:ext cx="1092835" cy="4654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1034395" y="2228850"/>
            <a:ext cx="675005" cy="4654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2805" y="2814955"/>
            <a:ext cx="675005" cy="450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75460" y="3956685"/>
            <a:ext cx="879475" cy="4438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892550" y="3956685"/>
            <a:ext cx="917575" cy="4438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452745" y="3956685"/>
            <a:ext cx="642620" cy="4438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885680" y="3956685"/>
            <a:ext cx="1219200" cy="4438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775460" y="4519930"/>
            <a:ext cx="880110" cy="4438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16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0100" y="1450975"/>
            <a:ext cx="10591800" cy="3956050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6649085" y="2593975"/>
            <a:ext cx="582295" cy="4654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308860" y="3142615"/>
            <a:ext cx="582295" cy="4654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52410" y="3142615"/>
            <a:ext cx="582295" cy="4654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91205" y="3683000"/>
            <a:ext cx="582295" cy="4654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872480" y="4239260"/>
            <a:ext cx="2302510" cy="4648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16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2026-02-04T08:01:40Z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