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6" r:id="rId5"/>
    <p:sldId id="30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87" y="2700337"/>
            <a:ext cx="7058025" cy="145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44300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5567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414"/>
            <a:ext cx="11154220" cy="55725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599629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140968"/>
            <a:ext cx="2520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288" y="4221088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0362" y="4797152"/>
            <a:ext cx="209174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77099" y="590298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00512" y="590298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30861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464152" y="2708920"/>
            <a:ext cx="44644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9416" y="3284984"/>
            <a:ext cx="23762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85036" y="3284984"/>
            <a:ext cx="634361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9416" y="3852143"/>
            <a:ext cx="23762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5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3133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37" y="1185862"/>
            <a:ext cx="11820525" cy="448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2060848"/>
            <a:ext cx="866775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5621" y="2060848"/>
            <a:ext cx="866775" cy="866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7490" y="2060848"/>
            <a:ext cx="866775" cy="866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0073" y="2060848"/>
            <a:ext cx="866775" cy="866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3082862"/>
            <a:ext cx="866775" cy="8667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4046" y="3082862"/>
            <a:ext cx="866775" cy="8667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9064" y="3082862"/>
            <a:ext cx="866775" cy="8667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5347" y="3082862"/>
            <a:ext cx="866775" cy="86677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417408" y="4041719"/>
            <a:ext cx="6785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075008" y="4041719"/>
            <a:ext cx="6785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77292" y="4641267"/>
            <a:ext cx="6785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53870" y="4641267"/>
            <a:ext cx="6785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2026-02-02T09:01:06Z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