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5825" y="3095625"/>
            <a:ext cx="28003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5314" y="2960110"/>
            <a:ext cx="857250" cy="85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5579608"/>
            <a:ext cx="857250" cy="857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72064" y="393305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509120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91760" y="4509120"/>
            <a:ext cx="6567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9816" y="5013176"/>
            <a:ext cx="6567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637663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1994" y="26382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3212976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9976" y="3733447"/>
            <a:ext cx="38884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0693" y="2649083"/>
            <a:ext cx="22178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0525" y="3754315"/>
            <a:ext cx="22178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65484" y="2924944"/>
            <a:ext cx="5905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4653136"/>
            <a:ext cx="5905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2026-02-02T08:15:03Z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