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709862"/>
            <a:ext cx="11610975" cy="143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330610"/>
            <a:ext cx="576064" cy="522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45910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4335" y="2060848"/>
            <a:ext cx="895350" cy="8763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2117588"/>
            <a:ext cx="895350" cy="8763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4005064"/>
            <a:ext cx="895350" cy="8763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274" y="4016642"/>
            <a:ext cx="895350" cy="8763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983510"/>
            <a:ext cx="895350" cy="8763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2743" y="2070373"/>
            <a:ext cx="1685925" cy="8572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6392" y="3073713"/>
            <a:ext cx="1685925" cy="8572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2024" y="4983510"/>
            <a:ext cx="168592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964" y="1299255"/>
            <a:ext cx="11772900" cy="2381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055" y="3685181"/>
            <a:ext cx="11420475" cy="245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1744" y="2708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11824" y="3140529"/>
            <a:ext cx="504056" cy="539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35760" y="4643918"/>
            <a:ext cx="1152128" cy="137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38687" y="4655493"/>
            <a:ext cx="1035502" cy="137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391775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723573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12160" y="2723573"/>
            <a:ext cx="186030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3782613"/>
            <a:ext cx="25202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00434" y="3789040"/>
            <a:ext cx="279596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99695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59010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08311" y="359010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14908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47892" y="414908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5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19187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89258" y="2501913"/>
            <a:ext cx="252296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89258" y="3057498"/>
            <a:ext cx="353107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2222" y="3648361"/>
            <a:ext cx="64807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1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7760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14908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9965" y="414908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65277" y="414908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59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8691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856" y="48691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28251" y="48691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949280"/>
            <a:ext cx="60486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638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2026-02-02T09:24:54Z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