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2028825"/>
            <a:ext cx="7000875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348880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21547" y="2348880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2924944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3839344"/>
            <a:ext cx="504056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4437112"/>
            <a:ext cx="504056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17958" y="6188454"/>
            <a:ext cx="1386154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31953" y="6188454"/>
            <a:ext cx="1386154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07051" y="6188454"/>
            <a:ext cx="1386154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391207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04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501008"/>
            <a:ext cx="74168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762648"/>
            <a:ext cx="74168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2026-02-02T06:03:40Z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