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5087" y="2714625"/>
            <a:ext cx="6981825" cy="142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461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077" y="6093296"/>
            <a:ext cx="11668125" cy="542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3800906"/>
            <a:ext cx="6264696" cy="1847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5013176"/>
            <a:ext cx="29523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73324" y="5013176"/>
            <a:ext cx="386729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7808" y="5733256"/>
            <a:ext cx="3168352" cy="433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94856" y="5733256"/>
            <a:ext cx="3024336" cy="433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457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1988840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72464" y="4141732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5" y="4980936"/>
            <a:ext cx="4232251" cy="1261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5589240"/>
            <a:ext cx="439248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553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644" y="3933056"/>
            <a:ext cx="11572875" cy="179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656" y="1988840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2636912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67808" y="2636912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23592" y="3245685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82803" y="4630384"/>
            <a:ext cx="56512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1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4390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005064"/>
            <a:ext cx="10225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592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2026-02-02T08:35:46Z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