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705100"/>
            <a:ext cx="7000875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1409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5370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7601" y="35370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9793" y="35370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5135" y="35370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9699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304316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9727" y="304316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4081" y="304316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05332" y="304316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55443" y="4149080"/>
            <a:ext cx="4568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35573" y="4682212"/>
            <a:ext cx="45687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1440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633658"/>
            <a:ext cx="1147762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03952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3430" y="2564904"/>
            <a:ext cx="12528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3430" y="3051041"/>
            <a:ext cx="12528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933462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80" y="4935845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5442748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5880" y="5421982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6825"/>
            <a:ext cx="117443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00928"/>
            <a:ext cx="145202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7" y="3898331"/>
            <a:ext cx="100811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5" y="4332396"/>
            <a:ext cx="1308013" cy="39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506" y="4829799"/>
            <a:ext cx="1308013" cy="39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2465" y="2132856"/>
            <a:ext cx="648072" cy="39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3912" y="3929604"/>
            <a:ext cx="648072" cy="39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