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9" r:id="rId3"/>
    <p:sldId id="330" r:id="rId4"/>
    <p:sldId id="331" r:id="rId5"/>
    <p:sldId id="332" r:id="rId6"/>
    <p:sldId id="333" r:id="rId7"/>
    <p:sldId id="334" r:id="rId8"/>
    <p:sldId id="335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714625"/>
            <a:ext cx="720090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29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918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4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146" y="3284984"/>
            <a:ext cx="117348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06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373216"/>
            <a:ext cx="91440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90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622" y="1268760"/>
            <a:ext cx="118586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85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965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96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2026-02-02T03:09:50Z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