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EC048C"/>
    <a:srgbClr val="F7A2D4"/>
    <a:srgbClr val="FDE2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4612" y="2733675"/>
            <a:ext cx="6962775" cy="1390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0147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2204864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755938"/>
            <a:ext cx="33123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51984" y="2755938"/>
            <a:ext cx="13681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3298785"/>
            <a:ext cx="302433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4479403"/>
            <a:ext cx="662473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044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268760"/>
            <a:ext cx="11972925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42930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55172" y="42930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68762" y="42930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05501" y="42930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29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2438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109" y="3789040"/>
            <a:ext cx="10020300" cy="2743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25578" y="3860477"/>
            <a:ext cx="1609725" cy="26003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11424" y="3753460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22856" y="3753460"/>
            <a:ext cx="202547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31704" y="4327821"/>
            <a:ext cx="525658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1424" y="4922503"/>
            <a:ext cx="208823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622320" y="4922503"/>
            <a:ext cx="3858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307258" y="5496864"/>
            <a:ext cx="107677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182356" y="5496864"/>
            <a:ext cx="22260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840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972675" cy="2314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16480" y="1307603"/>
            <a:ext cx="1609725" cy="2733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1375493"/>
            <a:ext cx="158417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90287" y="1375493"/>
            <a:ext cx="88603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13974" y="1375493"/>
            <a:ext cx="88603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1988840"/>
            <a:ext cx="23042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1424" y="2532780"/>
            <a:ext cx="158417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610744" y="2532780"/>
            <a:ext cx="444569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76808" y="3135225"/>
            <a:ext cx="567923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34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2026-02-02T08:08:11Z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