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3033712"/>
            <a:ext cx="42005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861048"/>
            <a:ext cx="36004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1766" y="2852936"/>
            <a:ext cx="8202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2871327"/>
            <a:ext cx="4928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3383775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51766" y="3443245"/>
            <a:ext cx="8202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16363" y="3443245"/>
            <a:ext cx="8202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268760"/>
            <a:ext cx="84249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141" y="2063406"/>
            <a:ext cx="857250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7432" y="2909081"/>
            <a:ext cx="857250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462" y="3766331"/>
            <a:ext cx="857250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7266" y="2015219"/>
            <a:ext cx="1666875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2927132"/>
            <a:ext cx="1666875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8237" y="2895081"/>
            <a:ext cx="1666875" cy="857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3780733"/>
            <a:ext cx="1666875" cy="857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3833" y="3780733"/>
            <a:ext cx="16668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77" y="3789040"/>
            <a:ext cx="1166812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8529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34043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51225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8528" y="560867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8" y="604851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2288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659597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3892" y="4152685"/>
            <a:ext cx="8280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2026-02-02T08:25:56Z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