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  <p:sldId id="330" r:id="rId9"/>
    <p:sldId id="329" r:id="rId10"/>
    <p:sldId id="331" r:id="rId11"/>
    <p:sldId id="333" r:id="rId12"/>
    <p:sldId id="334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30.png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0" y="3184525"/>
            <a:ext cx="621030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41120"/>
            <a:ext cx="10953750" cy="46355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16990" y="1892935"/>
            <a:ext cx="271399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55915" y="1892935"/>
            <a:ext cx="121539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6355" y="3659505"/>
            <a:ext cx="18999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5740" y="3659505"/>
            <a:ext cx="126809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530" y="4253865"/>
            <a:ext cx="162623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33105" y="4862830"/>
            <a:ext cx="116205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79645" y="5440680"/>
            <a:ext cx="511302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2044700"/>
            <a:ext cx="10947400" cy="27686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573020" y="2592070"/>
            <a:ext cx="265430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0095" y="2592070"/>
            <a:ext cx="273812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0600" y="3214370"/>
            <a:ext cx="192278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682750"/>
            <a:ext cx="10871200" cy="349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435" y="2223135"/>
            <a:ext cx="1054100" cy="50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245" y="2223135"/>
            <a:ext cx="514350" cy="46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1805" y="2172335"/>
            <a:ext cx="59690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2185" y="2807335"/>
            <a:ext cx="641350" cy="527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7550" y="2731135"/>
            <a:ext cx="596900" cy="596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8290" y="2731135"/>
            <a:ext cx="114935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8615" y="3429000"/>
            <a:ext cx="825500" cy="50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54140" y="3397250"/>
            <a:ext cx="806450" cy="5397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26270" y="3397250"/>
            <a:ext cx="755650" cy="50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82570" y="3995420"/>
            <a:ext cx="869950" cy="527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14820" y="3995420"/>
            <a:ext cx="1136650" cy="5397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33355" y="4046220"/>
            <a:ext cx="1104900" cy="476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62605" y="4634865"/>
            <a:ext cx="1117600" cy="50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54140" y="4593590"/>
            <a:ext cx="787400" cy="476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55555" y="4596130"/>
            <a:ext cx="958850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675" y="1955800"/>
            <a:ext cx="1028065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645" y="1899920"/>
            <a:ext cx="79375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020" y="1899920"/>
            <a:ext cx="939800" cy="52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555" y="1969770"/>
            <a:ext cx="609600" cy="444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8490" y="2566670"/>
            <a:ext cx="723900" cy="444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5580" y="2515870"/>
            <a:ext cx="590550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74480" y="2547620"/>
            <a:ext cx="742950" cy="463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3075" y="3163570"/>
            <a:ext cx="679450" cy="457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49570" y="3093720"/>
            <a:ext cx="679450" cy="527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56065" y="3128010"/>
            <a:ext cx="825500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81605" y="3747770"/>
            <a:ext cx="508000" cy="488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74140" y="4326255"/>
            <a:ext cx="514350" cy="48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1320800"/>
            <a:ext cx="10490200" cy="421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77060" y="227711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6295" y="227711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1985" y="227711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4260" y="227711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77060" y="327469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6295" y="327469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91045" y="3274060"/>
            <a:ext cx="94805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85680" y="3274060"/>
            <a:ext cx="94805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22780" y="4196080"/>
            <a:ext cx="13055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00575" y="419608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91045" y="418592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85680" y="418592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85620" y="5117465"/>
            <a:ext cx="11766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86275" y="5117465"/>
            <a:ext cx="11766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76745" y="5117465"/>
            <a:ext cx="11766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25660" y="5117465"/>
            <a:ext cx="11766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68730"/>
            <a:ext cx="104394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6520" y="165290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38930" y="165290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7325" y="165290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5455" y="165290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6520" y="253619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8930" y="259715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37325" y="259715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55455" y="259715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895" y="3077845"/>
            <a:ext cx="1765300" cy="984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4630" y="3077845"/>
            <a:ext cx="1765300" cy="984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080" y="4128770"/>
            <a:ext cx="1765300" cy="984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15" y="5210175"/>
            <a:ext cx="1765300" cy="98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93825"/>
            <a:ext cx="10915650" cy="407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957705"/>
            <a:ext cx="16103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44700" y="258953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2560" y="195770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2560" y="258953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10475" y="195770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0475" y="258953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78390" y="195770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78390" y="258953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0530" y="3754755"/>
            <a:ext cx="181546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51220" y="375475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92260" y="375475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00530" y="431038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51220" y="435610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92260" y="4356100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00530" y="4957445"/>
            <a:ext cx="135826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806440" y="495744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92260" y="4957445"/>
            <a:ext cx="9480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1403350"/>
            <a:ext cx="10769600" cy="405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1320" y="2002790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68905" y="2002790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9775" y="1926590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2120" y="1926590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9170" y="1926590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2150" y="1926590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71320" y="255841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9425" y="260413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19775" y="255841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2120" y="255841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38845" y="255841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17430" y="255841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24330" y="318833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19425" y="318833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75555" y="318833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26480" y="3142615"/>
            <a:ext cx="5524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15260" y="4863465"/>
            <a:ext cx="161734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26480" y="4863465"/>
            <a:ext cx="169354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408160" y="4863465"/>
            <a:ext cx="16548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632950" cy="25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573145"/>
            <a:ext cx="9645650" cy="2324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320" y="1518285"/>
            <a:ext cx="2914650" cy="176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4485" y="1518285"/>
            <a:ext cx="2997200" cy="16764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718425" y="4589780"/>
            <a:ext cx="683260" cy="14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1710" y="4589780"/>
            <a:ext cx="683260" cy="14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1675" y="5191760"/>
            <a:ext cx="683260" cy="14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61905" y="5749925"/>
            <a:ext cx="683260" cy="14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403350"/>
            <a:ext cx="10985500" cy="40513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811655" y="2540000"/>
            <a:ext cx="33547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21880" y="2540000"/>
            <a:ext cx="106235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2290" y="3119120"/>
            <a:ext cx="253746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6235" y="3119120"/>
            <a:ext cx="106235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7465" y="4931410"/>
            <a:ext cx="617093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2026-02-04T07:21:03Z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