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390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981325"/>
            <a:ext cx="68675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4942" y="3140968"/>
            <a:ext cx="4830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9393" y="3140968"/>
            <a:ext cx="4830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3717032"/>
            <a:ext cx="4830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373784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88336" y="373784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183135"/>
            <a:ext cx="1666875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12976"/>
            <a:ext cx="1666875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254697"/>
            <a:ext cx="1666875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968" y="4254697"/>
            <a:ext cx="1666875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3193925"/>
            <a:ext cx="8953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24" y="1273771"/>
            <a:ext cx="115824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4872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185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365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20130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3102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60636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08009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71864" y="4725144"/>
            <a:ext cx="81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44620" y="5308767"/>
            <a:ext cx="81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31612" y="5892390"/>
            <a:ext cx="81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442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62058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9165" y="2762058"/>
            <a:ext cx="8889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9069" y="2762058"/>
            <a:ext cx="8889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2350" y="2762058"/>
            <a:ext cx="8889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3933056"/>
            <a:ext cx="3456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3933056"/>
            <a:ext cx="3600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798" b="18495"/>
          <a:stretch/>
        </p:blipFill>
        <p:spPr>
          <a:xfrm>
            <a:off x="191344" y="1268760"/>
            <a:ext cx="11809312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2527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79" y="3035646"/>
            <a:ext cx="6900739" cy="13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521" y="3645024"/>
            <a:ext cx="617751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4723" y="3645024"/>
            <a:ext cx="5401895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495" y="4287200"/>
            <a:ext cx="5401895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059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9289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6458" y="249289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82593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382593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