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1" r:id="rId5"/>
    <p:sldId id="330" r:id="rId6"/>
    <p:sldId id="329" r:id="rId7"/>
    <p:sldId id="328" r:id="rId8"/>
    <p:sldId id="327" r:id="rId9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image" Target="../media/image11.png"/><Relationship Id="rId8" Type="http://schemas.openxmlformats.org/officeDocument/2006/relationships/image" Target="../media/image10.png"/><Relationship Id="rId7" Type="http://schemas.openxmlformats.org/officeDocument/2006/relationships/image" Target="../media/image9.png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6" Type="http://schemas.openxmlformats.org/officeDocument/2006/relationships/slideLayout" Target="../slideLayouts/slideLayout1.xml"/><Relationship Id="rId25" Type="http://schemas.openxmlformats.org/officeDocument/2006/relationships/image" Target="../media/image27.png"/><Relationship Id="rId24" Type="http://schemas.openxmlformats.org/officeDocument/2006/relationships/image" Target="../media/image26.png"/><Relationship Id="rId23" Type="http://schemas.openxmlformats.org/officeDocument/2006/relationships/image" Target="../media/image25.png"/><Relationship Id="rId22" Type="http://schemas.openxmlformats.org/officeDocument/2006/relationships/image" Target="../media/image24.png"/><Relationship Id="rId21" Type="http://schemas.openxmlformats.org/officeDocument/2006/relationships/image" Target="../media/image23.png"/><Relationship Id="rId20" Type="http://schemas.openxmlformats.org/officeDocument/2006/relationships/image" Target="../media/image22.png"/><Relationship Id="rId2" Type="http://schemas.openxmlformats.org/officeDocument/2006/relationships/image" Target="../media/image4.png"/><Relationship Id="rId19" Type="http://schemas.openxmlformats.org/officeDocument/2006/relationships/image" Target="../media/image21.png"/><Relationship Id="rId18" Type="http://schemas.openxmlformats.org/officeDocument/2006/relationships/image" Target="../media/image20.png"/><Relationship Id="rId17" Type="http://schemas.openxmlformats.org/officeDocument/2006/relationships/image" Target="../media/image19.png"/><Relationship Id="rId16" Type="http://schemas.openxmlformats.org/officeDocument/2006/relationships/image" Target="../media/image18.png"/><Relationship Id="rId15" Type="http://schemas.openxmlformats.org/officeDocument/2006/relationships/image" Target="../media/image17.png"/><Relationship Id="rId14" Type="http://schemas.openxmlformats.org/officeDocument/2006/relationships/image" Target="../media/image16.png"/><Relationship Id="rId13" Type="http://schemas.openxmlformats.org/officeDocument/2006/relationships/image" Target="../media/image15.png"/><Relationship Id="rId12" Type="http://schemas.openxmlformats.org/officeDocument/2006/relationships/image" Target="../media/image14.png"/><Relationship Id="rId11" Type="http://schemas.openxmlformats.org/officeDocument/2006/relationships/image" Target="../media/image13.png"/><Relationship Id="rId10" Type="http://schemas.openxmlformats.org/officeDocument/2006/relationships/image" Target="../media/image12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image" Target="../media/image3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97225" y="3130550"/>
            <a:ext cx="5797550" cy="5969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1341120"/>
            <a:ext cx="10902950" cy="4419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5335" y="1814830"/>
            <a:ext cx="577850" cy="4254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67350" y="1814830"/>
            <a:ext cx="679450" cy="4826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41535" y="1744980"/>
            <a:ext cx="857250" cy="4953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92755" y="2297430"/>
            <a:ext cx="723900" cy="4635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565900" y="2233930"/>
            <a:ext cx="939800" cy="5270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990965" y="2272030"/>
            <a:ext cx="673100" cy="4889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992755" y="2760980"/>
            <a:ext cx="889000" cy="4953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483350" y="2811780"/>
            <a:ext cx="1022350" cy="4445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990965" y="2762250"/>
            <a:ext cx="660400" cy="4445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891155" y="3256280"/>
            <a:ext cx="927100" cy="5080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612765" y="3206750"/>
            <a:ext cx="1073150" cy="5080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9926320" y="3256280"/>
            <a:ext cx="838200" cy="4953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2195195" y="3751580"/>
            <a:ext cx="1054100" cy="46355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6390005" y="3751580"/>
            <a:ext cx="889000" cy="46355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8815705" y="3764280"/>
            <a:ext cx="774700" cy="45720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2045335" y="4221480"/>
            <a:ext cx="539750" cy="48260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5467350" y="4240530"/>
            <a:ext cx="812800" cy="46355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9651365" y="4221480"/>
            <a:ext cx="660400" cy="44450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2727325" y="4710430"/>
            <a:ext cx="660400" cy="46355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5612765" y="4665980"/>
            <a:ext cx="704850" cy="476250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10182860" y="4665980"/>
            <a:ext cx="1238250" cy="527050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2195195" y="5142230"/>
            <a:ext cx="876300" cy="495300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6483350" y="5178425"/>
            <a:ext cx="1054100" cy="476250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10062210" y="5193030"/>
            <a:ext cx="1479550" cy="488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3275" y="1739900"/>
            <a:ext cx="10585450" cy="337820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3157220" y="2527300"/>
            <a:ext cx="848360" cy="1409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787005" y="2573020"/>
            <a:ext cx="848360" cy="958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00020" y="3075940"/>
            <a:ext cx="711835" cy="103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809490" y="3075940"/>
            <a:ext cx="711835" cy="103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46680" y="3539490"/>
            <a:ext cx="855980" cy="965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117080" y="3539490"/>
            <a:ext cx="855980" cy="965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575685" y="4019550"/>
            <a:ext cx="1099820" cy="965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515100" y="4019550"/>
            <a:ext cx="977265" cy="965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190490" y="4514850"/>
            <a:ext cx="855345" cy="89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020810" y="4514850"/>
            <a:ext cx="794385" cy="89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411855" y="4990465"/>
            <a:ext cx="593090" cy="1276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711190" y="4990465"/>
            <a:ext cx="752475" cy="1276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0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63650" y="908685"/>
            <a:ext cx="9664700" cy="5245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9765" y="1700530"/>
            <a:ext cx="1479550" cy="8064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6915" y="1700530"/>
            <a:ext cx="1479550" cy="8064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88150" y="1700530"/>
            <a:ext cx="1479550" cy="8064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92920" y="1700530"/>
            <a:ext cx="1479550" cy="8064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9765" y="2903855"/>
            <a:ext cx="1479550" cy="8064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6915" y="2903855"/>
            <a:ext cx="1479550" cy="8064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88150" y="2903855"/>
            <a:ext cx="1479550" cy="80645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92920" y="2903855"/>
            <a:ext cx="1479550" cy="80645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9765" y="4167505"/>
            <a:ext cx="1479550" cy="80645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6915" y="4144645"/>
            <a:ext cx="1479550" cy="80645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88150" y="4157345"/>
            <a:ext cx="2222500" cy="79375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92920" y="4130040"/>
            <a:ext cx="1479550" cy="80645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9765" y="5347335"/>
            <a:ext cx="1479550" cy="80645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6915" y="5362575"/>
            <a:ext cx="1479550" cy="80645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88150" y="5368290"/>
            <a:ext cx="2222500" cy="79375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92920" y="5356225"/>
            <a:ext cx="1479550" cy="806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7170" y="692785"/>
            <a:ext cx="9137650" cy="58991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2740" y="1052830"/>
            <a:ext cx="1479550" cy="8064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635" y="1052830"/>
            <a:ext cx="1479550" cy="8064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45885" y="1052830"/>
            <a:ext cx="1479550" cy="8064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65260" y="1052830"/>
            <a:ext cx="1479550" cy="8064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2740" y="2271395"/>
            <a:ext cx="1479550" cy="8064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635" y="2271395"/>
            <a:ext cx="1479550" cy="80645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99225" y="2271395"/>
            <a:ext cx="1479550" cy="80645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65260" y="2271395"/>
            <a:ext cx="1479550" cy="80645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48765" y="3429000"/>
            <a:ext cx="2222500" cy="79375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635" y="3429000"/>
            <a:ext cx="1479550" cy="80645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45885" y="3429000"/>
            <a:ext cx="1479550" cy="80645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65260" y="3416300"/>
            <a:ext cx="1479550" cy="80645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2740" y="4624705"/>
            <a:ext cx="1479550" cy="80645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635" y="4617085"/>
            <a:ext cx="1479550" cy="80645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45885" y="4624705"/>
            <a:ext cx="1479550" cy="80645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65260" y="4624705"/>
            <a:ext cx="1479550" cy="80645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2740" y="5792470"/>
            <a:ext cx="1479550" cy="80645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635" y="5777230"/>
            <a:ext cx="1479550" cy="80645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45885" y="5777230"/>
            <a:ext cx="1479550" cy="806450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65260" y="5779770"/>
            <a:ext cx="1479550" cy="806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5325" y="1412875"/>
            <a:ext cx="10852150" cy="454660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5560" y="1756410"/>
            <a:ext cx="1479550" cy="806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2075" y="1756410"/>
            <a:ext cx="1479550" cy="8064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63945" y="1756410"/>
            <a:ext cx="1479550" cy="8064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53475" y="1756410"/>
            <a:ext cx="1479550" cy="80645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2785110" y="3045460"/>
            <a:ext cx="718820" cy="396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64000" y="3045460"/>
            <a:ext cx="69596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803515" y="3045460"/>
            <a:ext cx="74104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196705" y="3045460"/>
            <a:ext cx="69596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708910" y="3549015"/>
            <a:ext cx="749300" cy="3943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064000" y="3549015"/>
            <a:ext cx="756285" cy="3943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788275" y="3549015"/>
            <a:ext cx="665480" cy="3943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9083040" y="3549015"/>
            <a:ext cx="665480" cy="3943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708910" y="4050665"/>
            <a:ext cx="749300" cy="3714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064000" y="4006215"/>
            <a:ext cx="756285" cy="4089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7697470" y="4050665"/>
            <a:ext cx="756285" cy="3714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9083040" y="4050665"/>
            <a:ext cx="756285" cy="3714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7346950" y="4529455"/>
            <a:ext cx="749300" cy="3714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1985645" y="5030470"/>
            <a:ext cx="1518285" cy="3644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7698105" y="5008245"/>
            <a:ext cx="909320" cy="3714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2594610" y="5487670"/>
            <a:ext cx="909320" cy="3867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7544435" y="5487035"/>
            <a:ext cx="1153160" cy="3867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0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  <p:bldP spid="19" grpId="0" bldLvl="0" animBg="1"/>
      <p:bldP spid="19" grpId="1" animBg="1"/>
      <p:bldP spid="21" grpId="0" bldLvl="0" animBg="1"/>
      <p:bldP spid="21" grpId="1" animBg="1"/>
      <p:bldP spid="22" grpId="0" bldLvl="0" animBg="1"/>
      <p:bldP spid="22" grpId="1" animBg="1"/>
      <p:bldP spid="23" grpId="0" bldLvl="0" animBg="1"/>
      <p:bldP spid="23" grpId="1" animBg="1"/>
      <p:bldP spid="24" grpId="0" bldLvl="0" animBg="1"/>
      <p:bldP spid="24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5325" y="1268730"/>
            <a:ext cx="10833100" cy="530860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1610995" y="1743710"/>
            <a:ext cx="559435" cy="406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362960" y="1743710"/>
            <a:ext cx="559435" cy="406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14925" y="1743710"/>
            <a:ext cx="559435" cy="406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32550" y="1789430"/>
            <a:ext cx="559435" cy="406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496300" y="1789430"/>
            <a:ext cx="559435" cy="406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554845" y="1743710"/>
            <a:ext cx="559435" cy="406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610995" y="2254250"/>
            <a:ext cx="559435" cy="406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700020" y="2254250"/>
            <a:ext cx="559435" cy="406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815965" y="2254250"/>
            <a:ext cx="559435" cy="406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805930" y="2254250"/>
            <a:ext cx="559435" cy="406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580120" y="2254250"/>
            <a:ext cx="559435" cy="406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9607550" y="2254250"/>
            <a:ext cx="559435" cy="406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610995" y="2764790"/>
            <a:ext cx="559435" cy="406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2700020" y="2713990"/>
            <a:ext cx="559435" cy="406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5382260" y="2713990"/>
            <a:ext cx="559435" cy="406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6482080" y="2719070"/>
            <a:ext cx="559435" cy="406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8496300" y="2748915"/>
            <a:ext cx="559435" cy="406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9554845" y="2726055"/>
            <a:ext cx="559435" cy="406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1610995" y="3171190"/>
            <a:ext cx="559435" cy="406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2700020" y="3173730"/>
            <a:ext cx="559435" cy="406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5450840" y="3173730"/>
            <a:ext cx="559435" cy="406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6482080" y="3225800"/>
            <a:ext cx="559435" cy="406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8496300" y="3221355"/>
            <a:ext cx="559435" cy="406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9554845" y="3197860"/>
            <a:ext cx="559435" cy="406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1610995" y="3719830"/>
            <a:ext cx="559435" cy="406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3362960" y="3719830"/>
            <a:ext cx="559435" cy="406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5114925" y="3684270"/>
            <a:ext cx="559435" cy="406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6116320" y="3732530"/>
            <a:ext cx="559435" cy="406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8580120" y="3693795"/>
            <a:ext cx="559435" cy="406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9554845" y="3708400"/>
            <a:ext cx="559435" cy="406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6273165" y="4662805"/>
            <a:ext cx="1663700" cy="368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8663940" y="4638675"/>
            <a:ext cx="1100455" cy="384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10339070" y="4647565"/>
            <a:ext cx="1054100" cy="384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3584575" y="5135245"/>
            <a:ext cx="1183640" cy="384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5724525" y="5135880"/>
            <a:ext cx="1183640" cy="3835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>
            <a:off x="7689215" y="5133340"/>
            <a:ext cx="1609725" cy="3835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3767455" y="5599430"/>
            <a:ext cx="1183640" cy="391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0" name="矩形 39"/>
          <p:cNvSpPr/>
          <p:nvPr/>
        </p:nvSpPr>
        <p:spPr>
          <a:xfrm>
            <a:off x="5590540" y="5624830"/>
            <a:ext cx="1648460" cy="376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1" name="矩形 40"/>
          <p:cNvSpPr/>
          <p:nvPr/>
        </p:nvSpPr>
        <p:spPr>
          <a:xfrm>
            <a:off x="3980815" y="6070600"/>
            <a:ext cx="1183640" cy="4133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2" name="矩形 41"/>
          <p:cNvSpPr/>
          <p:nvPr/>
        </p:nvSpPr>
        <p:spPr>
          <a:xfrm>
            <a:off x="5941695" y="6106795"/>
            <a:ext cx="1746885" cy="376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3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3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5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5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7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0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  <p:bldP spid="19" grpId="0" bldLvl="0" animBg="1"/>
      <p:bldP spid="19" grpId="1" animBg="1"/>
      <p:bldP spid="20" grpId="0" bldLvl="0" animBg="1"/>
      <p:bldP spid="20" grpId="1" animBg="1"/>
      <p:bldP spid="21" grpId="0" bldLvl="0" animBg="1"/>
      <p:bldP spid="21" grpId="1" animBg="1"/>
      <p:bldP spid="22" grpId="0" bldLvl="0" animBg="1"/>
      <p:bldP spid="22" grpId="1" animBg="1"/>
      <p:bldP spid="23" grpId="0" bldLvl="0" animBg="1"/>
      <p:bldP spid="23" grpId="1" animBg="1"/>
      <p:bldP spid="24" grpId="0" bldLvl="0" animBg="1"/>
      <p:bldP spid="24" grpId="1" animBg="1"/>
      <p:bldP spid="25" grpId="0" bldLvl="0" animBg="1"/>
      <p:bldP spid="25" grpId="1" animBg="1"/>
      <p:bldP spid="26" grpId="0" bldLvl="0" animBg="1"/>
      <p:bldP spid="26" grpId="1" animBg="1"/>
      <p:bldP spid="27" grpId="0" bldLvl="0" animBg="1"/>
      <p:bldP spid="27" grpId="1" animBg="1"/>
      <p:bldP spid="28" grpId="0" bldLvl="0" animBg="1"/>
      <p:bldP spid="28" grpId="1" animBg="1"/>
      <p:bldP spid="29" grpId="0" bldLvl="0" animBg="1"/>
      <p:bldP spid="29" grpId="1" animBg="1"/>
      <p:bldP spid="30" grpId="0" bldLvl="0" animBg="1"/>
      <p:bldP spid="30" grpId="1" animBg="1"/>
      <p:bldP spid="31" grpId="0" bldLvl="0" animBg="1"/>
      <p:bldP spid="31" grpId="1" animBg="1"/>
      <p:bldP spid="32" grpId="0" bldLvl="0" animBg="1"/>
      <p:bldP spid="32" grpId="1" animBg="1"/>
      <p:bldP spid="33" grpId="0" bldLvl="0" animBg="1"/>
      <p:bldP spid="33" grpId="1" animBg="1"/>
      <p:bldP spid="34" grpId="0" bldLvl="0" animBg="1"/>
      <p:bldP spid="34" grpId="1" animBg="1"/>
      <p:bldP spid="35" grpId="0" bldLvl="0" animBg="1"/>
      <p:bldP spid="35" grpId="1" animBg="1"/>
      <p:bldP spid="36" grpId="0" bldLvl="0" animBg="1"/>
      <p:bldP spid="36" grpId="1" animBg="1"/>
      <p:bldP spid="37" grpId="0" bldLvl="0" animBg="1"/>
      <p:bldP spid="37" grpId="1" animBg="1"/>
      <p:bldP spid="38" grpId="0" bldLvl="0" animBg="1"/>
      <p:bldP spid="38" grpId="1" animBg="1"/>
      <p:bldP spid="39" grpId="0" bldLvl="0" animBg="1"/>
      <p:bldP spid="39" grpId="1" animBg="1"/>
      <p:bldP spid="40" grpId="0" bldLvl="0" animBg="1"/>
      <p:bldP spid="40" grpId="1" animBg="1"/>
      <p:bldP spid="41" grpId="0" bldLvl="0" animBg="1"/>
      <p:bldP spid="41" grpId="1" animBg="1"/>
      <p:bldP spid="42" grpId="0" bldLvl="0" animBg="1"/>
      <p:bldP spid="42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2026-02-05T03:05:05Z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