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03" r:id="rId3"/>
    <p:sldId id="304" r:id="rId4"/>
    <p:sldId id="305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EC048C"/>
    <a:srgbClr val="F7A2D4"/>
    <a:srgbClr val="FDE2F2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5" y="3071812"/>
            <a:ext cx="4667250" cy="714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717162" cy="547611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27648" y="2764205"/>
            <a:ext cx="57606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9936" y="2764205"/>
            <a:ext cx="57606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14585" y="2764205"/>
            <a:ext cx="57606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927648" y="3192468"/>
            <a:ext cx="72008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555100" y="3192468"/>
            <a:ext cx="828931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305299" y="3192468"/>
            <a:ext cx="391101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56040" y="4293096"/>
            <a:ext cx="1512168" cy="77326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04663" y="5126144"/>
            <a:ext cx="1615237" cy="82597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94873" y="5952118"/>
            <a:ext cx="1550277" cy="79275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31504" y="5126144"/>
            <a:ext cx="835050" cy="8259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0044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801475" cy="4648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43672" y="206084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696400" y="206084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151784" y="270892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473718" y="270892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195808" y="3247823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941428" y="3247823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341694" y="5013176"/>
            <a:ext cx="160217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668206" y="5013176"/>
            <a:ext cx="114787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047934" y="5513129"/>
            <a:ext cx="211196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245622" y="5513129"/>
            <a:ext cx="78648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291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96700" cy="5019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00056" y="2852936"/>
            <a:ext cx="720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15880" y="5275500"/>
            <a:ext cx="482453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5733256"/>
            <a:ext cx="194421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4840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2026-02-02T05:55:11Z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