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2" r:id="rId11"/>
    <p:sldId id="331" r:id="rId12"/>
    <p:sldId id="334" r:id="rId13"/>
    <p:sldId id="333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3197225"/>
            <a:ext cx="61595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" y="1511300"/>
            <a:ext cx="10756900" cy="383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444750"/>
            <a:ext cx="1045845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48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2285" y="174498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222567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3315" y="4753610"/>
            <a:ext cx="537527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7525" y="5293995"/>
            <a:ext cx="461264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57350"/>
            <a:ext cx="109156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38365" y="165735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1795" y="31883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340" y="4626610"/>
            <a:ext cx="7353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8370" y="4626610"/>
            <a:ext cx="6750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3360" y="4626610"/>
            <a:ext cx="6750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750550" cy="507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3545" y="1713230"/>
            <a:ext cx="422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59810" y="1713230"/>
            <a:ext cx="422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4980" y="1713230"/>
            <a:ext cx="422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50" y="1713230"/>
            <a:ext cx="422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3805" y="1713230"/>
            <a:ext cx="42291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9725" y="2695575"/>
            <a:ext cx="64325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975" y="2695575"/>
            <a:ext cx="64325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49240" y="2695575"/>
            <a:ext cx="4451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88250" y="2695575"/>
            <a:ext cx="4451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39985" y="2695575"/>
            <a:ext cx="4451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6695" y="3617595"/>
            <a:ext cx="4826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00120" y="3617595"/>
            <a:ext cx="4826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08955" y="3617595"/>
            <a:ext cx="4826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31785" y="3617595"/>
            <a:ext cx="4826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40620" y="3617595"/>
            <a:ext cx="69659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93545" y="4516755"/>
            <a:ext cx="48260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19830" y="4516755"/>
            <a:ext cx="64198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95010" y="4509135"/>
            <a:ext cx="39052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98740" y="4509135"/>
            <a:ext cx="33528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59315" y="4516755"/>
            <a:ext cx="40322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883265" y="4509135"/>
            <a:ext cx="56261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90700" y="5438775"/>
            <a:ext cx="76771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594100" y="5438775"/>
            <a:ext cx="38798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608955" y="5438775"/>
            <a:ext cx="48260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625080" y="5415915"/>
            <a:ext cx="48260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871075" y="5438775"/>
            <a:ext cx="3613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657350"/>
            <a:ext cx="109220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2185" y="2133600"/>
            <a:ext cx="10388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68195" y="2666365"/>
            <a:ext cx="10388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7355" y="308546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795" y="369443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029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509135"/>
            <a:ext cx="9664700" cy="128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0" y="1745615"/>
            <a:ext cx="92075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840" y="1745615"/>
            <a:ext cx="920750" cy="99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735" y="1745615"/>
            <a:ext cx="920750" cy="99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970" y="1791335"/>
            <a:ext cx="920750" cy="990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54040" y="27819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9140" y="27819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69005" y="326263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7675" y="5440045"/>
            <a:ext cx="10013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43375" y="5371465"/>
            <a:ext cx="10013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69075" y="5371465"/>
            <a:ext cx="10013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94775" y="5371465"/>
            <a:ext cx="10013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647825"/>
            <a:ext cx="9817100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3220" y="208788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0350" y="208788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8265" y="208788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6180" y="208788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3220" y="3001645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7970" y="2948305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2720" y="3001645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6180" y="3001645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3220" y="391541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24630" y="3869690"/>
            <a:ext cx="9251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4775" y="3915410"/>
            <a:ext cx="10160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51900" y="3808730"/>
            <a:ext cx="10160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42415" y="4829175"/>
            <a:ext cx="10160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87165" y="4821555"/>
            <a:ext cx="10160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54140" y="4821555"/>
            <a:ext cx="10160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06180" y="4821555"/>
            <a:ext cx="17094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1936750"/>
            <a:ext cx="10261600" cy="298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89350" y="260477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2180" y="266573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3990" y="260477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3460" y="266573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0810" y="34804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1240" y="34804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7330" y="342900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03460" y="34804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0810" y="424243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1240" y="429514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9690" y="425323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03460" y="429514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533525"/>
            <a:ext cx="940435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17355" y="299402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7405" y="361061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2985" y="423545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7340" y="484378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263015"/>
            <a:ext cx="10388600" cy="187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95" y="3360420"/>
            <a:ext cx="8432800" cy="225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5970" y="207264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8510" y="266192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7290" y="4474210"/>
            <a:ext cx="277495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4885" y="5068570"/>
            <a:ext cx="17621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930400"/>
            <a:ext cx="10966450" cy="299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04500" y="287210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8935" y="342900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4500" y="3985895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8935" y="4542790"/>
            <a:ext cx="67437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2026-02-04T08:35:21Z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