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2900362"/>
            <a:ext cx="59245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851912"/>
            <a:ext cx="864096" cy="50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2065" y="2851912"/>
            <a:ext cx="448191" cy="50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5832" y="2851912"/>
            <a:ext cx="684584" cy="50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3356991"/>
            <a:ext cx="684584" cy="50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3862070"/>
            <a:ext cx="684584" cy="50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0416" y="3862070"/>
            <a:ext cx="1080120" cy="50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4326031"/>
            <a:ext cx="648072" cy="50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508" y="2132856"/>
            <a:ext cx="885825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93" y="2132856"/>
            <a:ext cx="885825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916" y="3018681"/>
            <a:ext cx="885825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950618"/>
            <a:ext cx="885825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4904" y="3047068"/>
            <a:ext cx="1666875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8288" y="3037543"/>
            <a:ext cx="2447925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1984" y="3946518"/>
            <a:ext cx="16668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91" y="3068960"/>
            <a:ext cx="116109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39190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923224"/>
            <a:ext cx="864096" cy="49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2000905"/>
            <a:ext cx="864096" cy="425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2455" y="2000905"/>
            <a:ext cx="864096" cy="425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59599" y="2000905"/>
            <a:ext cx="864096" cy="425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94799" y="2484483"/>
            <a:ext cx="864096" cy="425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5644" y="2484483"/>
            <a:ext cx="864096" cy="425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66394" y="2484483"/>
            <a:ext cx="864096" cy="425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26687" y="2484483"/>
            <a:ext cx="864096" cy="425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7848" y="38281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64152" y="38494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862109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840970"/>
            <a:ext cx="1584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429309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