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705100"/>
            <a:ext cx="7162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49434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91" y="1278218"/>
            <a:ext cx="10782300" cy="1619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352" y="2890568"/>
            <a:ext cx="10382250" cy="2428875"/>
            <a:chOff x="263352" y="2960018"/>
            <a:chExt cx="10382250" cy="2428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60018"/>
              <a:ext cx="10382250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014" y="4912643"/>
              <a:ext cx="9686925" cy="4762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659" y="5369874"/>
            <a:ext cx="86582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2026-02-01T12:57:34Z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