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875" y="3149600"/>
            <a:ext cx="530225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41120"/>
            <a:ext cx="10947400" cy="45339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697605" y="1835785"/>
            <a:ext cx="54038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59535" y="2403475"/>
            <a:ext cx="120142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8655" y="2966720"/>
            <a:ext cx="1915795" cy="46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5720" y="2966720"/>
            <a:ext cx="208788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9210" y="3575685"/>
            <a:ext cx="203581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4175" y="3575685"/>
            <a:ext cx="128397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76310" y="3575050"/>
            <a:ext cx="197485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1175" y="4154805"/>
            <a:ext cx="64643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92675" y="4154805"/>
            <a:ext cx="84899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05965" y="4723765"/>
            <a:ext cx="63119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08655" y="4736465"/>
            <a:ext cx="138239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85150" y="4723765"/>
            <a:ext cx="107378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84765" y="4736465"/>
            <a:ext cx="108140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99210" y="5330190"/>
            <a:ext cx="133794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98200" cy="50609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82395" y="1196975"/>
            <a:ext cx="263715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41255" y="1196975"/>
            <a:ext cx="15811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180" y="1767840"/>
            <a:ext cx="128079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4435" y="2353945"/>
            <a:ext cx="67373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0185" y="2353945"/>
            <a:ext cx="67373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57945" y="2353945"/>
            <a:ext cx="67373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74020" y="2353945"/>
            <a:ext cx="67373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97735" y="2917825"/>
            <a:ext cx="86804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29100" y="2917825"/>
            <a:ext cx="65849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75425" y="2917825"/>
            <a:ext cx="65849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18780" y="2917825"/>
            <a:ext cx="65849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32645" y="2917825"/>
            <a:ext cx="65849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86600" y="4090035"/>
            <a:ext cx="101854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39720" y="4653915"/>
            <a:ext cx="1018540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49395" y="5233035"/>
            <a:ext cx="1965960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99580" y="5233035"/>
            <a:ext cx="2086610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268730"/>
            <a:ext cx="10998200" cy="4578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289925" y="1268730"/>
            <a:ext cx="89281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84130" y="1268730"/>
            <a:ext cx="89281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1610" y="2426335"/>
            <a:ext cx="125349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840" y="2995930"/>
            <a:ext cx="930275" cy="44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4760" y="2995930"/>
            <a:ext cx="189928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65180" y="3583940"/>
            <a:ext cx="62992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840" y="4163060"/>
            <a:ext cx="81788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62935" y="4163060"/>
            <a:ext cx="126111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92615" y="4752340"/>
            <a:ext cx="90106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64030" y="5316220"/>
            <a:ext cx="129032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2026-02-05T03:13:56Z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