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2147887"/>
            <a:ext cx="71532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898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39833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461996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491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36502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1711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4715127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880620"/>
            <a:ext cx="43924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6052" cy="54677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250665"/>
            <a:ext cx="35283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6410" y="421466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733256"/>
            <a:ext cx="10873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6207818"/>
            <a:ext cx="10873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