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224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582400" cy="1400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5877" y="3645024"/>
            <a:ext cx="165735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780928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77580" y="2780928"/>
            <a:ext cx="4624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10684" y="2780928"/>
            <a:ext cx="14299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331797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88306" y="3317974"/>
            <a:ext cx="55982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02838" y="3317974"/>
            <a:ext cx="55982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4389" y="4433110"/>
            <a:ext cx="914400" cy="9048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2679" y="5326410"/>
            <a:ext cx="914400" cy="9048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2731" y="5326410"/>
            <a:ext cx="914400" cy="9048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7966" y="5326410"/>
            <a:ext cx="177165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95412"/>
            <a:ext cx="117348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265297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2170401"/>
            <a:ext cx="432048" cy="433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23619" y="2170401"/>
            <a:ext cx="782314" cy="433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28415" y="2265297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52551" y="2170401"/>
            <a:ext cx="432048" cy="433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60490" y="2170401"/>
            <a:ext cx="782314" cy="433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91544" y="2867181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15680" y="2772285"/>
            <a:ext cx="432048" cy="433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23619" y="2772285"/>
            <a:ext cx="782314" cy="433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605265" y="2867181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829401" y="2772285"/>
            <a:ext cx="432048" cy="433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137340" y="2772285"/>
            <a:ext cx="782314" cy="433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232371" y="405335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350538" y="405335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350538" y="5002479"/>
            <a:ext cx="4898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276" r="1205" b="-1"/>
          <a:stretch/>
        </p:blipFill>
        <p:spPr>
          <a:xfrm>
            <a:off x="335360" y="1267078"/>
            <a:ext cx="11305256" cy="55205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142442"/>
            <a:ext cx="1224136" cy="270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631332"/>
            <a:ext cx="1512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0792" y="4129060"/>
            <a:ext cx="72689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9643" y="4129060"/>
            <a:ext cx="72689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69001" y="4532653"/>
            <a:ext cx="660815" cy="368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80730" y="4521078"/>
            <a:ext cx="600741" cy="368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5440" y="4912410"/>
            <a:ext cx="600741" cy="460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69698" y="4912410"/>
            <a:ext cx="600741" cy="460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87617" y="5733256"/>
            <a:ext cx="742199" cy="460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0124" y="6257198"/>
            <a:ext cx="2593588" cy="380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111734" y="6280348"/>
            <a:ext cx="2064386" cy="380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1</Words>
  <Application>Microsoft Office PowerPoint</Application>
  <PresentationFormat>宽屏</PresentationFormat>
  <Paragraphs>1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2026-02-02T05:44:53Z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