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262187"/>
            <a:ext cx="11677650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109706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4946" y="2109706"/>
            <a:ext cx="15130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9041" y="2636912"/>
            <a:ext cx="5927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76641" y="2636912"/>
            <a:ext cx="5927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321297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4072" y="3212976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378904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97964" y="378904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24070" y="378904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3432" y="4379349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41973" y="4379349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25953" y="4379349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8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90650"/>
            <a:ext cx="117538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82041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21297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2431" y="321297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8699" y="321297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71201" y="321297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504" y="378904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94086" y="378904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28248" y="4305662"/>
            <a:ext cx="29523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78294" y="4904200"/>
            <a:ext cx="867023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09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77650" cy="5156770"/>
            <a:chOff x="263352" y="1268760"/>
            <a:chExt cx="11677650" cy="51567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77650" cy="455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7164" y="5949280"/>
              <a:ext cx="11630025" cy="476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71464" y="54256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60344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41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0987" y="1262062"/>
            <a:ext cx="11649315" cy="5414169"/>
            <a:chOff x="280987" y="1262062"/>
            <a:chExt cx="11649315" cy="541416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262062"/>
              <a:ext cx="11630025" cy="4333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6002" y="5733256"/>
              <a:ext cx="11544300" cy="942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139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19212"/>
            <a:ext cx="11630025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1916832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422108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32083" y="4605200"/>
            <a:ext cx="152254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32083" y="5010315"/>
            <a:ext cx="152254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09558" y="4283124"/>
            <a:ext cx="174302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09558" y="4757686"/>
            <a:ext cx="174302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41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34076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2420888"/>
            <a:ext cx="79208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37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5860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92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2489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20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2298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5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027310"/>
            <a:ext cx="792088" cy="465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1965224"/>
            <a:ext cx="792088" cy="465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2577292"/>
            <a:ext cx="792088" cy="465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77283" y="2577292"/>
            <a:ext cx="792088" cy="465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34800" cy="5574773"/>
            <a:chOff x="263352" y="1268760"/>
            <a:chExt cx="11734800" cy="55747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34800" cy="4657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900558"/>
              <a:ext cx="8715375" cy="94297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1916832"/>
            <a:ext cx="3476625" cy="933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1544" y="2949470"/>
            <a:ext cx="1771650" cy="952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0296" y="3948764"/>
            <a:ext cx="1771650" cy="952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4027" y="3977339"/>
            <a:ext cx="933450" cy="8953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29744" y="5005208"/>
            <a:ext cx="933450" cy="895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6792" y="5005208"/>
            <a:ext cx="933450" cy="895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7448" y="5924370"/>
            <a:ext cx="933450" cy="8953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3792" y="5907458"/>
            <a:ext cx="933450" cy="8953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3411" y="5932699"/>
            <a:ext cx="93345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9500" y="2060848"/>
            <a:ext cx="5805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6011" y="2060848"/>
            <a:ext cx="5805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58821" y="2060848"/>
            <a:ext cx="5805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59499" y="2780928"/>
            <a:ext cx="5805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63803" y="2780928"/>
            <a:ext cx="5805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06061" y="2780928"/>
            <a:ext cx="5805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23792" y="3429000"/>
            <a:ext cx="5805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30516" y="3429000"/>
            <a:ext cx="865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23792" y="3949080"/>
            <a:ext cx="865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91619" y="3995380"/>
            <a:ext cx="865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545571"/>
            <a:ext cx="648072" cy="379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8842" y="2545571"/>
            <a:ext cx="648072" cy="379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45825" y="2545571"/>
            <a:ext cx="648072" cy="379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3645024"/>
            <a:ext cx="648072" cy="379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80926" y="3645024"/>
            <a:ext cx="648072" cy="379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92632" y="3645024"/>
            <a:ext cx="648072" cy="379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705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88254"/>
            <a:ext cx="173355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4397779"/>
            <a:ext cx="2390775" cy="533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128" y="4388254"/>
            <a:ext cx="398145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7720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3429000"/>
            <a:ext cx="4176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94223" y="4019422"/>
            <a:ext cx="4176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668125" cy="5343078"/>
            <a:chOff x="191344" y="1340768"/>
            <a:chExt cx="11668125" cy="53430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68125" cy="462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556" y="6093296"/>
              <a:ext cx="9791700" cy="590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826216" y="55198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08883" y="55198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91550" y="55198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66822" y="5546854"/>
            <a:ext cx="40564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2064" y="6116446"/>
            <a:ext cx="5194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15669" y="6116446"/>
            <a:ext cx="5194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31952" y="6116446"/>
            <a:ext cx="5194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2815653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14908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38212" y="4149080"/>
            <a:ext cx="17496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437218"/>
            <a:ext cx="62646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2026-02-02T04:11:38Z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