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048000"/>
            <a:ext cx="38385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2171700"/>
            <a:ext cx="8620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776" y="3453904"/>
            <a:ext cx="2110824" cy="141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8340" y="3416958"/>
            <a:ext cx="2110824" cy="141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6340" y="3444667"/>
            <a:ext cx="2110824" cy="141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347912"/>
            <a:ext cx="102203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8920" y="2908959"/>
            <a:ext cx="4198243" cy="174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0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066925"/>
            <a:ext cx="106108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7176" y="2410195"/>
            <a:ext cx="540642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9431" y="3019795"/>
            <a:ext cx="383624" cy="32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0194" y="3490850"/>
            <a:ext cx="383624" cy="32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3357" y="4460668"/>
            <a:ext cx="383624" cy="32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2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58769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060848"/>
            <a:ext cx="4552950" cy="323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2136775"/>
            <a:ext cx="4876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4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379095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102489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466" y="3389250"/>
            <a:ext cx="9001152" cy="250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4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847850"/>
            <a:ext cx="102298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376" y="2816595"/>
            <a:ext cx="4456860" cy="2235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33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876425"/>
            <a:ext cx="102489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0448" y="2908957"/>
            <a:ext cx="9001152" cy="229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2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695450"/>
            <a:ext cx="10220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2739" y="2613395"/>
            <a:ext cx="9573805" cy="283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0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314575"/>
            <a:ext cx="84486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7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423987"/>
            <a:ext cx="90773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775" y="4867068"/>
            <a:ext cx="1020933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535" y="1759382"/>
            <a:ext cx="6162675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27138" y="5024087"/>
            <a:ext cx="633007" cy="369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28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57350"/>
            <a:ext cx="10582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7940" y="2086926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3249" y="2133108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0485" y="3093690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5138" y="3084453"/>
            <a:ext cx="596061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4994" y="3555508"/>
            <a:ext cx="448278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3757" y="4026563"/>
            <a:ext cx="522169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4957" y="4063508"/>
            <a:ext cx="522169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2411" y="4054272"/>
            <a:ext cx="568353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8739" y="4617691"/>
            <a:ext cx="568353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42193" y="4931727"/>
            <a:ext cx="568353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09175" y="4654636"/>
            <a:ext cx="854680" cy="434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281237"/>
            <a:ext cx="873442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7065" y="2770413"/>
            <a:ext cx="8557808" cy="2226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45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69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09687"/>
            <a:ext cx="10201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9503" y="2170053"/>
            <a:ext cx="263551" cy="22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7903" y="2142343"/>
            <a:ext cx="263551" cy="22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0666" y="2179288"/>
            <a:ext cx="263551" cy="22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1430" y="2151578"/>
            <a:ext cx="263551" cy="22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5321" y="3204523"/>
            <a:ext cx="725370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7757" y="4202049"/>
            <a:ext cx="429807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4230" y="4165103"/>
            <a:ext cx="429807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21394" y="5162631"/>
            <a:ext cx="429807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3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114550"/>
            <a:ext cx="102393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630" y="2308595"/>
            <a:ext cx="429807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5030" y="2918195"/>
            <a:ext cx="531406" cy="37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976" y="4442195"/>
            <a:ext cx="429807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05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62112"/>
            <a:ext cx="106489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139" y="2160813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8485" y="2678050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5431" y="3287650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6195" y="3980377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36959" y="4940959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5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00200"/>
            <a:ext cx="10677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3468" y="2197759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2341" y="4405250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3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87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7686" y="1726705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2886" y="3537033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1468" y="4922487"/>
            <a:ext cx="346679" cy="30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3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62187"/>
            <a:ext cx="99250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8342" y="3204523"/>
            <a:ext cx="328204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705" y="3222996"/>
            <a:ext cx="328204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2305" y="3176814"/>
            <a:ext cx="328204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5359" y="3149105"/>
            <a:ext cx="328204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5358" y="4054268"/>
            <a:ext cx="429805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9103" y="4026559"/>
            <a:ext cx="540642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23067" y="3943432"/>
            <a:ext cx="540642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44594" y="3980377"/>
            <a:ext cx="540642" cy="61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3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2190750"/>
            <a:ext cx="86772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0048" y="3453904"/>
            <a:ext cx="1944570" cy="1570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7285" y="3398486"/>
            <a:ext cx="2221660" cy="1570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376" y="3490849"/>
            <a:ext cx="2221660" cy="1570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9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2024-11-29T06:13:40Z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