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5"/>
  </p:notes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29E12B-628C-4BA7-9CC1-9144B8CE4D98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E2601-E896-4546-9F5D-2789B78B2F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523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E2601-E896-4546-9F5D-2789B78B2F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886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7393624-CBE9-7142-F253-3F73595E6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0837" y="3051155"/>
            <a:ext cx="6350326" cy="75568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B19FFE-AFF3-1397-2FD7-9D69732903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C30D8A-4909-A88C-9F65-C65A3BC0B4F4}"/>
              </a:ext>
            </a:extLst>
          </p:cNvPr>
          <p:cNvSpPr/>
          <p:nvPr/>
        </p:nvSpPr>
        <p:spPr bwMode="auto">
          <a:xfrm>
            <a:off x="1700952" y="4298553"/>
            <a:ext cx="1352380" cy="409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AE6F5A-45DE-99B5-183C-CBB87F8647BB}"/>
              </a:ext>
            </a:extLst>
          </p:cNvPr>
          <p:cNvSpPr/>
          <p:nvPr/>
        </p:nvSpPr>
        <p:spPr bwMode="auto">
          <a:xfrm>
            <a:off x="6805714" y="4298553"/>
            <a:ext cx="1114285" cy="409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88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4974A9-FD12-3515-5F1E-1D7B423F5A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1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421BD3-8BE0-FE09-BDB1-38439D926513}"/>
              </a:ext>
            </a:extLst>
          </p:cNvPr>
          <p:cNvSpPr/>
          <p:nvPr/>
        </p:nvSpPr>
        <p:spPr bwMode="auto">
          <a:xfrm>
            <a:off x="1580408" y="6276827"/>
            <a:ext cx="5667720" cy="392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25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C40F11-C688-7573-4577-C16EFA08FD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972000"/>
            <a:ext cx="8472344" cy="4572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2E8FB43-C899-5333-A2CA-28761CC275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6" t="5287" r="10218" b="42110"/>
          <a:stretch/>
        </p:blipFill>
        <p:spPr>
          <a:xfrm>
            <a:off x="9336360" y="2924944"/>
            <a:ext cx="2160240" cy="2012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5338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CABBBE-0DB2-FC76-D444-D7CE657130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69BDB3-5F08-2549-884C-ACCF924A007C}"/>
              </a:ext>
            </a:extLst>
          </p:cNvPr>
          <p:cNvSpPr/>
          <p:nvPr/>
        </p:nvSpPr>
        <p:spPr bwMode="auto">
          <a:xfrm>
            <a:off x="1186666" y="1324566"/>
            <a:ext cx="4209523" cy="371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0C4805-EFB1-48DC-FE65-B977936ABE2E}"/>
              </a:ext>
            </a:extLst>
          </p:cNvPr>
          <p:cNvSpPr/>
          <p:nvPr/>
        </p:nvSpPr>
        <p:spPr bwMode="auto">
          <a:xfrm>
            <a:off x="681904" y="2325091"/>
            <a:ext cx="1714285" cy="314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C04FA7-EE4B-2F79-8BED-0BD1EF13EA87}"/>
              </a:ext>
            </a:extLst>
          </p:cNvPr>
          <p:cNvSpPr/>
          <p:nvPr/>
        </p:nvSpPr>
        <p:spPr bwMode="auto">
          <a:xfrm>
            <a:off x="681904" y="3249386"/>
            <a:ext cx="1904761" cy="371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497D74-9C45-E61C-1A84-3B79B1821B1A}"/>
              </a:ext>
            </a:extLst>
          </p:cNvPr>
          <p:cNvSpPr/>
          <p:nvPr/>
        </p:nvSpPr>
        <p:spPr bwMode="auto">
          <a:xfrm>
            <a:off x="681904" y="4183210"/>
            <a:ext cx="3342857" cy="381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E068C5-0E9E-E74C-7CB9-EF0014EB1E12}"/>
              </a:ext>
            </a:extLst>
          </p:cNvPr>
          <p:cNvSpPr/>
          <p:nvPr/>
        </p:nvSpPr>
        <p:spPr bwMode="auto">
          <a:xfrm>
            <a:off x="681904" y="4941168"/>
            <a:ext cx="10382648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77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6B976-5BCB-678D-F695-7226E436F7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51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8F6B40-2F00-7043-D80F-B35391493127}"/>
              </a:ext>
            </a:extLst>
          </p:cNvPr>
          <p:cNvSpPr/>
          <p:nvPr/>
        </p:nvSpPr>
        <p:spPr bwMode="auto">
          <a:xfrm>
            <a:off x="5262199" y="3294021"/>
            <a:ext cx="768573" cy="33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A3CEC3C-C21A-7316-BC22-24D2A9B2BDDC}"/>
              </a:ext>
            </a:extLst>
          </p:cNvPr>
          <p:cNvSpPr/>
          <p:nvPr/>
        </p:nvSpPr>
        <p:spPr bwMode="auto">
          <a:xfrm>
            <a:off x="4871864" y="4021818"/>
            <a:ext cx="1944216" cy="41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4F64E53-3677-6C8D-3E16-256115A5F6B8}"/>
              </a:ext>
            </a:extLst>
          </p:cNvPr>
          <p:cNvSpPr/>
          <p:nvPr/>
        </p:nvSpPr>
        <p:spPr bwMode="auto">
          <a:xfrm>
            <a:off x="7824108" y="3933056"/>
            <a:ext cx="64815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923CD80-E143-848A-2041-0B7A89FA4A6A}"/>
              </a:ext>
            </a:extLst>
          </p:cNvPr>
          <p:cNvSpPr/>
          <p:nvPr/>
        </p:nvSpPr>
        <p:spPr bwMode="auto">
          <a:xfrm>
            <a:off x="1945562" y="4770411"/>
            <a:ext cx="1163246" cy="332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E505163-A7D3-C5A1-11C0-110F4FC19BB1}"/>
              </a:ext>
            </a:extLst>
          </p:cNvPr>
          <p:cNvSpPr/>
          <p:nvPr/>
        </p:nvSpPr>
        <p:spPr bwMode="auto">
          <a:xfrm>
            <a:off x="4655840" y="4687825"/>
            <a:ext cx="1512168" cy="41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DF6E259-365B-49FA-936A-4D6BEF4A2180}"/>
              </a:ext>
            </a:extLst>
          </p:cNvPr>
          <p:cNvSpPr/>
          <p:nvPr/>
        </p:nvSpPr>
        <p:spPr bwMode="auto">
          <a:xfrm>
            <a:off x="5213730" y="5491277"/>
            <a:ext cx="595471" cy="29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DE10FCC-25C5-F8D5-BC22-0B62851A8329}"/>
              </a:ext>
            </a:extLst>
          </p:cNvPr>
          <p:cNvSpPr/>
          <p:nvPr/>
        </p:nvSpPr>
        <p:spPr bwMode="auto">
          <a:xfrm>
            <a:off x="7187094" y="5491277"/>
            <a:ext cx="637014" cy="29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84DE82A-4B12-1B29-C8EF-7E19B763A362}"/>
              </a:ext>
            </a:extLst>
          </p:cNvPr>
          <p:cNvSpPr/>
          <p:nvPr/>
        </p:nvSpPr>
        <p:spPr bwMode="auto">
          <a:xfrm>
            <a:off x="2887238" y="6232938"/>
            <a:ext cx="443141" cy="291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  <p:bldP spid="18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7C3DA2-0E39-74F7-137A-B58DBE10AB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2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7B0DE9-8055-3615-0638-CDEF11334A00}"/>
              </a:ext>
            </a:extLst>
          </p:cNvPr>
          <p:cNvSpPr/>
          <p:nvPr/>
        </p:nvSpPr>
        <p:spPr bwMode="auto">
          <a:xfrm>
            <a:off x="8415238" y="1296526"/>
            <a:ext cx="961904" cy="40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DA6F1A-3AF2-DE68-298F-1C4ED01FDAF0}"/>
              </a:ext>
            </a:extLst>
          </p:cNvPr>
          <p:cNvSpPr/>
          <p:nvPr/>
        </p:nvSpPr>
        <p:spPr bwMode="auto">
          <a:xfrm>
            <a:off x="8386666" y="2298740"/>
            <a:ext cx="990476" cy="41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448CB8-D14C-2204-4BB2-EA29AA360646}"/>
              </a:ext>
            </a:extLst>
          </p:cNvPr>
          <p:cNvSpPr/>
          <p:nvPr/>
        </p:nvSpPr>
        <p:spPr bwMode="auto">
          <a:xfrm>
            <a:off x="3729523" y="3358223"/>
            <a:ext cx="704761" cy="353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48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BC5F2D-FE2B-84D6-FA1E-DAAE075BFA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8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D604D4-86C3-D2E7-8CB1-A060DE0135CF}"/>
              </a:ext>
            </a:extLst>
          </p:cNvPr>
          <p:cNvSpPr/>
          <p:nvPr/>
        </p:nvSpPr>
        <p:spPr bwMode="auto">
          <a:xfrm>
            <a:off x="2510476" y="4435537"/>
            <a:ext cx="819047" cy="41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528431-F4AC-FD52-5DC2-7604EA332A50}"/>
              </a:ext>
            </a:extLst>
          </p:cNvPr>
          <p:cNvSpPr/>
          <p:nvPr/>
        </p:nvSpPr>
        <p:spPr bwMode="auto">
          <a:xfrm>
            <a:off x="8148571" y="4435537"/>
            <a:ext cx="819047" cy="41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54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85CC78-7533-D4E5-907F-E2ADFCD7D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41AEA2-291E-47DC-ADB0-E5A1170D4F89}"/>
              </a:ext>
            </a:extLst>
          </p:cNvPr>
          <p:cNvSpPr/>
          <p:nvPr/>
        </p:nvSpPr>
        <p:spPr bwMode="auto">
          <a:xfrm>
            <a:off x="2072380" y="3477117"/>
            <a:ext cx="819047" cy="40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641900-B2FD-1776-3274-E11934897516}"/>
              </a:ext>
            </a:extLst>
          </p:cNvPr>
          <p:cNvSpPr/>
          <p:nvPr/>
        </p:nvSpPr>
        <p:spPr bwMode="auto">
          <a:xfrm>
            <a:off x="7167619" y="3477117"/>
            <a:ext cx="876190" cy="40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40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A6813-910F-6FCA-8314-796B2FD904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5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6E37BF-ADE9-C656-7E3A-3F033A1569BB}"/>
              </a:ext>
            </a:extLst>
          </p:cNvPr>
          <p:cNvSpPr/>
          <p:nvPr/>
        </p:nvSpPr>
        <p:spPr bwMode="auto">
          <a:xfrm>
            <a:off x="2034285" y="3672509"/>
            <a:ext cx="819047" cy="400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3AAA8E-3434-766E-DE36-65E561C95768}"/>
              </a:ext>
            </a:extLst>
          </p:cNvPr>
          <p:cNvSpPr/>
          <p:nvPr/>
        </p:nvSpPr>
        <p:spPr bwMode="auto">
          <a:xfrm>
            <a:off x="7129523" y="3672509"/>
            <a:ext cx="600000" cy="400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49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4735B-4026-FA0A-9665-85DD13603E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CC04E9-167C-2B21-1647-98B4A50ED275}"/>
              </a:ext>
            </a:extLst>
          </p:cNvPr>
          <p:cNvSpPr/>
          <p:nvPr/>
        </p:nvSpPr>
        <p:spPr bwMode="auto">
          <a:xfrm>
            <a:off x="9996190" y="3413994"/>
            <a:ext cx="476190" cy="476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A7DA3A-4203-FBD3-22E6-ABE6FA805B5B}"/>
              </a:ext>
            </a:extLst>
          </p:cNvPr>
          <p:cNvSpPr/>
          <p:nvPr/>
        </p:nvSpPr>
        <p:spPr bwMode="auto">
          <a:xfrm>
            <a:off x="10072380" y="4472828"/>
            <a:ext cx="399999" cy="34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97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138A68-7854-76E6-1DB9-739165E46D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65F6CE-87EE-3B1C-070B-834825578440}"/>
              </a:ext>
            </a:extLst>
          </p:cNvPr>
          <p:cNvSpPr/>
          <p:nvPr/>
        </p:nvSpPr>
        <p:spPr bwMode="auto">
          <a:xfrm>
            <a:off x="9072380" y="2317830"/>
            <a:ext cx="409523" cy="343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B837A1-A997-75EC-EC96-A887BE8913E0}"/>
              </a:ext>
            </a:extLst>
          </p:cNvPr>
          <p:cNvSpPr/>
          <p:nvPr/>
        </p:nvSpPr>
        <p:spPr bwMode="auto">
          <a:xfrm>
            <a:off x="9005714" y="4303168"/>
            <a:ext cx="476190" cy="477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22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4CF90-1956-F2DF-D521-7592F6402F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5938B9-743B-9638-4932-6EC38A4ADE61}"/>
              </a:ext>
            </a:extLst>
          </p:cNvPr>
          <p:cNvSpPr/>
          <p:nvPr/>
        </p:nvSpPr>
        <p:spPr bwMode="auto">
          <a:xfrm>
            <a:off x="3586666" y="5614674"/>
            <a:ext cx="1095238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A6B142-D259-C6ED-5AD2-BD4452F2D214}"/>
              </a:ext>
            </a:extLst>
          </p:cNvPr>
          <p:cNvSpPr/>
          <p:nvPr/>
        </p:nvSpPr>
        <p:spPr bwMode="auto">
          <a:xfrm>
            <a:off x="8453333" y="5614674"/>
            <a:ext cx="1095238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44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2023-12-14T14:08:29Z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