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71" r:id="rId3"/>
    <p:sldId id="370" r:id="rId4"/>
    <p:sldId id="369" r:id="rId5"/>
    <p:sldId id="368" r:id="rId6"/>
    <p:sldId id="367" r:id="rId7"/>
    <p:sldId id="366" r:id="rId8"/>
    <p:sldId id="365" r:id="rId9"/>
    <p:sldId id="364" r:id="rId1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3" d="100"/>
          <a:sy n="93" d="100"/>
        </p:scale>
        <p:origin x="88" y="2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D2B9213-D769-128F-2B80-0D23C0B7692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41856" b="54456"/>
          <a:stretch/>
        </p:blipFill>
        <p:spPr>
          <a:xfrm>
            <a:off x="2956217" y="1628800"/>
            <a:ext cx="6279565" cy="99053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14C7BA21-A536-1190-97A1-C7442FF97F2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7477" t="75343"/>
          <a:stretch/>
        </p:blipFill>
        <p:spPr>
          <a:xfrm>
            <a:off x="3799777" y="3789040"/>
            <a:ext cx="4592443" cy="53627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9E071A-12AA-901F-0113-A3972E23FF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763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5AD45C9-B27D-D94D-855B-55B2A40695B0}"/>
              </a:ext>
            </a:extLst>
          </p:cNvPr>
          <p:cNvSpPr/>
          <p:nvPr/>
        </p:nvSpPr>
        <p:spPr bwMode="auto">
          <a:xfrm>
            <a:off x="4445893" y="5580000"/>
            <a:ext cx="250480" cy="3056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FD787E8-337B-F218-CE1D-8AB2B9C0AEF3}"/>
              </a:ext>
            </a:extLst>
          </p:cNvPr>
          <p:cNvSpPr/>
          <p:nvPr/>
        </p:nvSpPr>
        <p:spPr bwMode="auto">
          <a:xfrm>
            <a:off x="6481045" y="5580000"/>
            <a:ext cx="242652" cy="297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22E70ED-89DF-3B16-CC05-35E0CCC01BA7}"/>
              </a:ext>
            </a:extLst>
          </p:cNvPr>
          <p:cNvSpPr/>
          <p:nvPr/>
        </p:nvSpPr>
        <p:spPr bwMode="auto">
          <a:xfrm>
            <a:off x="8508369" y="5587836"/>
            <a:ext cx="242652" cy="297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D3B195B-3FD3-BFE8-799E-93B94E75A76D}"/>
              </a:ext>
            </a:extLst>
          </p:cNvPr>
          <p:cNvSpPr/>
          <p:nvPr/>
        </p:nvSpPr>
        <p:spPr bwMode="auto">
          <a:xfrm>
            <a:off x="4445893" y="6073714"/>
            <a:ext cx="250480" cy="3056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DABBDAB-EEDB-196E-9783-7BF3DAEAB539}"/>
              </a:ext>
            </a:extLst>
          </p:cNvPr>
          <p:cNvSpPr/>
          <p:nvPr/>
        </p:nvSpPr>
        <p:spPr bwMode="auto">
          <a:xfrm>
            <a:off x="6481045" y="6073714"/>
            <a:ext cx="242652" cy="3056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6B0CABD-7C8B-7B82-E3B4-E3F9EC8F89BD}"/>
              </a:ext>
            </a:extLst>
          </p:cNvPr>
          <p:cNvSpPr/>
          <p:nvPr/>
        </p:nvSpPr>
        <p:spPr bwMode="auto">
          <a:xfrm>
            <a:off x="8508369" y="6073714"/>
            <a:ext cx="250480" cy="3056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7783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ED4AC2-017D-AB15-5576-59C0AA7C02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483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555103-5AE9-0B00-368C-86027D4AC30E}"/>
              </a:ext>
            </a:extLst>
          </p:cNvPr>
          <p:cNvSpPr/>
          <p:nvPr/>
        </p:nvSpPr>
        <p:spPr bwMode="auto">
          <a:xfrm>
            <a:off x="3338891" y="2910939"/>
            <a:ext cx="227112" cy="2769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391CF92-3ECD-FFBA-F444-4722AB6EFE58}"/>
              </a:ext>
            </a:extLst>
          </p:cNvPr>
          <p:cNvSpPr/>
          <p:nvPr/>
        </p:nvSpPr>
        <p:spPr bwMode="auto">
          <a:xfrm>
            <a:off x="5191278" y="2910939"/>
            <a:ext cx="220015" cy="2698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A9AAE9D-DC2C-21CB-8AF3-B9C31044231C}"/>
              </a:ext>
            </a:extLst>
          </p:cNvPr>
          <p:cNvSpPr/>
          <p:nvPr/>
        </p:nvSpPr>
        <p:spPr bwMode="auto">
          <a:xfrm>
            <a:off x="7043665" y="2918041"/>
            <a:ext cx="191626" cy="2627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33EC69C-D0DE-E3AC-5378-512D17CEE21A}"/>
              </a:ext>
            </a:extLst>
          </p:cNvPr>
          <p:cNvSpPr/>
          <p:nvPr/>
        </p:nvSpPr>
        <p:spPr bwMode="auto">
          <a:xfrm>
            <a:off x="3345989" y="3365489"/>
            <a:ext cx="220015" cy="2698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6E716BD-8910-83F6-1053-A1271FE4F0ED}"/>
              </a:ext>
            </a:extLst>
          </p:cNvPr>
          <p:cNvSpPr/>
          <p:nvPr/>
        </p:nvSpPr>
        <p:spPr bwMode="auto">
          <a:xfrm>
            <a:off x="5184181" y="3365489"/>
            <a:ext cx="227112" cy="2698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86F1B16-A143-6044-8AA4-A0A040447C58}"/>
              </a:ext>
            </a:extLst>
          </p:cNvPr>
          <p:cNvSpPr/>
          <p:nvPr/>
        </p:nvSpPr>
        <p:spPr bwMode="auto">
          <a:xfrm>
            <a:off x="7029471" y="3365489"/>
            <a:ext cx="220015" cy="2698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5D03A30-CD73-65A3-D38D-E1AB2FBA396B}"/>
              </a:ext>
            </a:extLst>
          </p:cNvPr>
          <p:cNvSpPr/>
          <p:nvPr/>
        </p:nvSpPr>
        <p:spPr bwMode="auto">
          <a:xfrm>
            <a:off x="1791687" y="4828572"/>
            <a:ext cx="801991" cy="319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EC86BAC-BCB5-6B9F-FB4F-92439E38D624}"/>
              </a:ext>
            </a:extLst>
          </p:cNvPr>
          <p:cNvSpPr/>
          <p:nvPr/>
        </p:nvSpPr>
        <p:spPr bwMode="auto">
          <a:xfrm>
            <a:off x="3133071" y="5318633"/>
            <a:ext cx="1504620" cy="3551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5468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20E4FF-21DB-5BD7-A6E9-3C3677A53B1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561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35CAA7-B814-240E-8FC5-E325948E30DD}"/>
              </a:ext>
            </a:extLst>
          </p:cNvPr>
          <p:cNvSpPr/>
          <p:nvPr/>
        </p:nvSpPr>
        <p:spPr bwMode="auto">
          <a:xfrm>
            <a:off x="4204334" y="2315139"/>
            <a:ext cx="275305" cy="3271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08EAC4F-3BEA-5570-C511-4AE9A60A6ED2}"/>
              </a:ext>
            </a:extLst>
          </p:cNvPr>
          <p:cNvSpPr/>
          <p:nvPr/>
        </p:nvSpPr>
        <p:spPr bwMode="auto">
          <a:xfrm>
            <a:off x="7344537" y="2315139"/>
            <a:ext cx="275305" cy="3271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16F26C1-96EA-1A01-DA32-3255CF72FFDB}"/>
              </a:ext>
            </a:extLst>
          </p:cNvPr>
          <p:cNvSpPr/>
          <p:nvPr/>
        </p:nvSpPr>
        <p:spPr bwMode="auto">
          <a:xfrm>
            <a:off x="7353140" y="2866170"/>
            <a:ext cx="266703" cy="3271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39F72A6-4789-39F2-BCBD-B7354D9267B1}"/>
              </a:ext>
            </a:extLst>
          </p:cNvPr>
          <p:cNvSpPr/>
          <p:nvPr/>
        </p:nvSpPr>
        <p:spPr bwMode="auto">
          <a:xfrm>
            <a:off x="5305556" y="3873524"/>
            <a:ext cx="275305" cy="3271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646D52A-7FAB-6B53-F051-ED6351563527}"/>
              </a:ext>
            </a:extLst>
          </p:cNvPr>
          <p:cNvSpPr/>
          <p:nvPr/>
        </p:nvSpPr>
        <p:spPr bwMode="auto">
          <a:xfrm>
            <a:off x="7533810" y="3873524"/>
            <a:ext cx="275305" cy="3271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CB86124-3178-1257-29C7-DF787D371591}"/>
              </a:ext>
            </a:extLst>
          </p:cNvPr>
          <p:cNvSpPr/>
          <p:nvPr/>
        </p:nvSpPr>
        <p:spPr bwMode="auto">
          <a:xfrm>
            <a:off x="7439173" y="4415946"/>
            <a:ext cx="498991" cy="3271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45A8E67-59EB-3B93-CE4F-79502532008D}"/>
              </a:ext>
            </a:extLst>
          </p:cNvPr>
          <p:cNvSpPr/>
          <p:nvPr/>
        </p:nvSpPr>
        <p:spPr bwMode="auto">
          <a:xfrm>
            <a:off x="5305556" y="5431910"/>
            <a:ext cx="275305" cy="318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975015B-8A63-344D-B545-4ECE8E59E7F0}"/>
              </a:ext>
            </a:extLst>
          </p:cNvPr>
          <p:cNvSpPr/>
          <p:nvPr/>
        </p:nvSpPr>
        <p:spPr bwMode="auto">
          <a:xfrm>
            <a:off x="7533810" y="5423300"/>
            <a:ext cx="275305" cy="335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1F254BA-A229-3630-47D8-5CC2A588C801}"/>
              </a:ext>
            </a:extLst>
          </p:cNvPr>
          <p:cNvSpPr/>
          <p:nvPr/>
        </p:nvSpPr>
        <p:spPr bwMode="auto">
          <a:xfrm>
            <a:off x="7439173" y="5974331"/>
            <a:ext cx="498991" cy="3271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5414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12A30D-6A26-094E-3B5E-379AC68B7C8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027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E716BD2-54B5-1199-7F3E-160BA6410395}"/>
              </a:ext>
            </a:extLst>
          </p:cNvPr>
          <p:cNvSpPr/>
          <p:nvPr/>
        </p:nvSpPr>
        <p:spPr bwMode="auto">
          <a:xfrm>
            <a:off x="1631504" y="3861048"/>
            <a:ext cx="2448271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AA76E1B3-48D5-C915-30EE-B251E5ADB94B}"/>
              </a:ext>
            </a:extLst>
          </p:cNvPr>
          <p:cNvSpPr/>
          <p:nvPr/>
        </p:nvSpPr>
        <p:spPr bwMode="auto">
          <a:xfrm>
            <a:off x="6672064" y="3861048"/>
            <a:ext cx="2232247" cy="1224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E168486F-1A62-5859-2B27-8F0B0E1E6CDB}"/>
              </a:ext>
            </a:extLst>
          </p:cNvPr>
          <p:cNvSpPr/>
          <p:nvPr/>
        </p:nvSpPr>
        <p:spPr bwMode="auto">
          <a:xfrm>
            <a:off x="1631504" y="5589241"/>
            <a:ext cx="1152128" cy="9361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4D6BA7AC-DED8-49AE-EAC4-B147F79FEA50}"/>
              </a:ext>
            </a:extLst>
          </p:cNvPr>
          <p:cNvSpPr/>
          <p:nvPr/>
        </p:nvSpPr>
        <p:spPr bwMode="auto">
          <a:xfrm>
            <a:off x="6672064" y="5517232"/>
            <a:ext cx="1296144" cy="11521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4247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9" grpId="0" animBg="1"/>
      <p:bldP spid="26" grpId="0" animBg="1"/>
      <p:bldP spid="2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997441-EC41-2F2E-1E70-2E69A0D2C6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4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63F19C-721E-29FF-3A69-CAA5C4C2D323}"/>
              </a:ext>
            </a:extLst>
          </p:cNvPr>
          <p:cNvSpPr/>
          <p:nvPr/>
        </p:nvSpPr>
        <p:spPr bwMode="auto">
          <a:xfrm>
            <a:off x="551385" y="2636912"/>
            <a:ext cx="2592288" cy="1296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6ADD1D1F-ECB5-4C0D-8FF6-5C3870E0F29F}"/>
              </a:ext>
            </a:extLst>
          </p:cNvPr>
          <p:cNvSpPr/>
          <p:nvPr/>
        </p:nvSpPr>
        <p:spPr bwMode="auto">
          <a:xfrm>
            <a:off x="5879976" y="2636912"/>
            <a:ext cx="2880320" cy="12961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7803EAD4-CE75-A013-7BD3-000F16E65E44}"/>
              </a:ext>
            </a:extLst>
          </p:cNvPr>
          <p:cNvSpPr/>
          <p:nvPr/>
        </p:nvSpPr>
        <p:spPr bwMode="auto">
          <a:xfrm>
            <a:off x="6023992" y="4430463"/>
            <a:ext cx="1080119" cy="10956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C0DE6EE5-E37E-B58F-F0A6-8CBDBEF83994}"/>
              </a:ext>
            </a:extLst>
          </p:cNvPr>
          <p:cNvSpPr/>
          <p:nvPr/>
        </p:nvSpPr>
        <p:spPr bwMode="auto">
          <a:xfrm>
            <a:off x="672000" y="4365104"/>
            <a:ext cx="1463559" cy="1161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8679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8" grpId="0" animBg="1"/>
      <p:bldP spid="21" grpId="0" animBg="1"/>
      <p:bldP spid="2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BFA91C-543B-8446-E7FE-F9104DD5D4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8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1947BC1-AB70-43D8-75C5-CD767014176B}"/>
              </a:ext>
            </a:extLst>
          </p:cNvPr>
          <p:cNvSpPr/>
          <p:nvPr/>
        </p:nvSpPr>
        <p:spPr bwMode="auto">
          <a:xfrm>
            <a:off x="1847529" y="4365104"/>
            <a:ext cx="3168352" cy="108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4136AAF-3567-C8CA-E73F-27E029B4469B}"/>
              </a:ext>
            </a:extLst>
          </p:cNvPr>
          <p:cNvSpPr/>
          <p:nvPr/>
        </p:nvSpPr>
        <p:spPr bwMode="auto">
          <a:xfrm>
            <a:off x="2121640" y="5733256"/>
            <a:ext cx="4478416" cy="8402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6530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53F40F-F1F7-F502-3AA3-A0695F71BF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207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B0C4C9B-275B-4F55-90AD-9A6F1FA276A4}"/>
              </a:ext>
            </a:extLst>
          </p:cNvPr>
          <p:cNvSpPr/>
          <p:nvPr/>
        </p:nvSpPr>
        <p:spPr bwMode="auto">
          <a:xfrm>
            <a:off x="1199456" y="2060848"/>
            <a:ext cx="3744416" cy="1224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F73F8EA-C28C-5B19-8C37-7C2DB637814E}"/>
              </a:ext>
            </a:extLst>
          </p:cNvPr>
          <p:cNvSpPr/>
          <p:nvPr/>
        </p:nvSpPr>
        <p:spPr bwMode="auto">
          <a:xfrm>
            <a:off x="1199456" y="3717032"/>
            <a:ext cx="6840760" cy="10081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3526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46EDBC-4E42-2C94-9B0C-00666F3A2E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8082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B21CB07-28D5-22E1-3050-48A829007CFE}"/>
              </a:ext>
            </a:extLst>
          </p:cNvPr>
          <p:cNvSpPr/>
          <p:nvPr/>
        </p:nvSpPr>
        <p:spPr bwMode="auto">
          <a:xfrm>
            <a:off x="1415480" y="4517848"/>
            <a:ext cx="2448272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A02FB8EF-91DC-D135-720F-7C53C35541FA}"/>
              </a:ext>
            </a:extLst>
          </p:cNvPr>
          <p:cNvSpPr/>
          <p:nvPr/>
        </p:nvSpPr>
        <p:spPr bwMode="auto">
          <a:xfrm>
            <a:off x="1271465" y="5886000"/>
            <a:ext cx="4145218" cy="6465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5974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38</cp:revision>
  <dcterms:created xsi:type="dcterms:W3CDTF">2015-09-16T06:52:26Z</dcterms:created>
  <dcterms:modified xsi:type="dcterms:W3CDTF">2023-12-14T12:36:54Z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