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D88E1-2BD2-4C49-AB72-BD66B544DF6E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8E308-2BF4-4CA7-B390-0B99F51649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782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8E308-2BF4-4CA7-B390-0B99F51649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11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8022E5-ED78-DDD1-2BD4-0FAA2CDD0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31" y="3076557"/>
            <a:ext cx="7525137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72AB0-F31C-C00B-07D8-46C0CCB981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D3B13F-E1B0-4CA2-B71D-D25EF6BCE4FD}"/>
              </a:ext>
            </a:extLst>
          </p:cNvPr>
          <p:cNvSpPr/>
          <p:nvPr/>
        </p:nvSpPr>
        <p:spPr bwMode="auto">
          <a:xfrm>
            <a:off x="4062856" y="972000"/>
            <a:ext cx="2537200" cy="116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249284-AAC4-9850-50E3-CE680CD61362}"/>
              </a:ext>
            </a:extLst>
          </p:cNvPr>
          <p:cNvSpPr/>
          <p:nvPr/>
        </p:nvSpPr>
        <p:spPr bwMode="auto">
          <a:xfrm>
            <a:off x="672000" y="1052736"/>
            <a:ext cx="253720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FD4875-DE0C-975C-FFB5-CB9FFFBAA185}"/>
              </a:ext>
            </a:extLst>
          </p:cNvPr>
          <p:cNvSpPr/>
          <p:nvPr/>
        </p:nvSpPr>
        <p:spPr bwMode="auto">
          <a:xfrm>
            <a:off x="681904" y="2525897"/>
            <a:ext cx="3352380" cy="82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41356CD-36A7-888D-89AD-A0FC323E75BF}"/>
              </a:ext>
            </a:extLst>
          </p:cNvPr>
          <p:cNvSpPr/>
          <p:nvPr/>
        </p:nvSpPr>
        <p:spPr bwMode="auto">
          <a:xfrm>
            <a:off x="681904" y="3789040"/>
            <a:ext cx="9878592" cy="237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84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4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93C3F-BDCA-5058-5BE1-DD7347247A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851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A150E-06A1-6B10-F867-D7E5B69E0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4B98F1-48E7-48D3-D1AF-1CE313B742C0}"/>
              </a:ext>
            </a:extLst>
          </p:cNvPr>
          <p:cNvSpPr/>
          <p:nvPr/>
        </p:nvSpPr>
        <p:spPr bwMode="auto">
          <a:xfrm>
            <a:off x="681904" y="972000"/>
            <a:ext cx="6350200" cy="123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3A49E22-2C8E-B81F-EB74-AEABD63FFB72}"/>
              </a:ext>
            </a:extLst>
          </p:cNvPr>
          <p:cNvSpPr/>
          <p:nvPr/>
        </p:nvSpPr>
        <p:spPr bwMode="auto">
          <a:xfrm>
            <a:off x="681904" y="2420888"/>
            <a:ext cx="49820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74C0A9F-A5CA-D48F-5236-153969BD1D48}"/>
              </a:ext>
            </a:extLst>
          </p:cNvPr>
          <p:cNvSpPr/>
          <p:nvPr/>
        </p:nvSpPr>
        <p:spPr bwMode="auto">
          <a:xfrm>
            <a:off x="623393" y="3861048"/>
            <a:ext cx="273630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B77FB8C-1E13-20E3-84A6-8260B8E8FBE6}"/>
              </a:ext>
            </a:extLst>
          </p:cNvPr>
          <p:cNvSpPr/>
          <p:nvPr/>
        </p:nvSpPr>
        <p:spPr bwMode="auto">
          <a:xfrm>
            <a:off x="681904" y="5202096"/>
            <a:ext cx="4261968" cy="603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72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D3A1E-5239-BD79-068A-E32CE798A0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2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78CC8F-B5AA-AC61-71F2-5585FA4BCD65}"/>
              </a:ext>
            </a:extLst>
          </p:cNvPr>
          <p:cNvSpPr/>
          <p:nvPr/>
        </p:nvSpPr>
        <p:spPr bwMode="auto">
          <a:xfrm>
            <a:off x="5718496" y="3842971"/>
            <a:ext cx="186466" cy="22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113157-FBCD-1917-7495-427F32308A81}"/>
              </a:ext>
            </a:extLst>
          </p:cNvPr>
          <p:cNvSpPr/>
          <p:nvPr/>
        </p:nvSpPr>
        <p:spPr bwMode="auto">
          <a:xfrm>
            <a:off x="2506465" y="4769868"/>
            <a:ext cx="494331" cy="73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AB3C2B-56E1-3184-F1C1-AAD928A3B595}"/>
              </a:ext>
            </a:extLst>
          </p:cNvPr>
          <p:cNvSpPr/>
          <p:nvPr/>
        </p:nvSpPr>
        <p:spPr bwMode="auto">
          <a:xfrm>
            <a:off x="5718496" y="6063912"/>
            <a:ext cx="186466" cy="22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02ECF43-F8CB-B943-5606-72EA531F4C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64642" b="65942"/>
          <a:stretch/>
        </p:blipFill>
        <p:spPr>
          <a:xfrm>
            <a:off x="1271462" y="3295969"/>
            <a:ext cx="1968427" cy="122825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16B6E55-1C88-8F43-D74A-FEC48E9BFE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788" t="30015" b="31576"/>
          <a:stretch/>
        </p:blipFill>
        <p:spPr>
          <a:xfrm>
            <a:off x="4360091" y="4365104"/>
            <a:ext cx="1821667" cy="136473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15CD183-6757-5E83-A302-54F1B8A0D7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1687" r="60713"/>
          <a:stretch/>
        </p:blipFill>
        <p:spPr>
          <a:xfrm>
            <a:off x="1343473" y="5539498"/>
            <a:ext cx="1944216" cy="1228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1E8EB-106B-CB30-8360-E5BE7AB78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8D9A52-96C7-68FC-C034-396A9782D61F}"/>
              </a:ext>
            </a:extLst>
          </p:cNvPr>
          <p:cNvSpPr/>
          <p:nvPr/>
        </p:nvSpPr>
        <p:spPr bwMode="auto">
          <a:xfrm>
            <a:off x="3148571" y="1944923"/>
            <a:ext cx="971428" cy="4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A896DE-8EB0-65B5-BDDB-C904AAD60A0E}"/>
              </a:ext>
            </a:extLst>
          </p:cNvPr>
          <p:cNvSpPr/>
          <p:nvPr/>
        </p:nvSpPr>
        <p:spPr bwMode="auto">
          <a:xfrm>
            <a:off x="3672380" y="2984614"/>
            <a:ext cx="971428" cy="51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6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E5490-15E5-F315-FC6D-7E3301CE4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A1FF1-E024-BEBF-3ACE-79382F00D63E}"/>
              </a:ext>
            </a:extLst>
          </p:cNvPr>
          <p:cNvSpPr/>
          <p:nvPr/>
        </p:nvSpPr>
        <p:spPr bwMode="auto">
          <a:xfrm>
            <a:off x="3267960" y="2716099"/>
            <a:ext cx="491711" cy="3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BB038C-5BED-E2C4-F6F5-1A1BC638DDEB}"/>
              </a:ext>
            </a:extLst>
          </p:cNvPr>
          <p:cNvSpPr/>
          <p:nvPr/>
        </p:nvSpPr>
        <p:spPr bwMode="auto">
          <a:xfrm>
            <a:off x="8676788" y="2725043"/>
            <a:ext cx="491711" cy="3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BF3D88-F691-A5D8-E27C-3F361852DC86}"/>
              </a:ext>
            </a:extLst>
          </p:cNvPr>
          <p:cNvSpPr/>
          <p:nvPr/>
        </p:nvSpPr>
        <p:spPr bwMode="auto">
          <a:xfrm>
            <a:off x="3267960" y="4245540"/>
            <a:ext cx="500651" cy="3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58ADC8-4115-6D38-90DA-4E44E1A1EA4C}"/>
              </a:ext>
            </a:extLst>
          </p:cNvPr>
          <p:cNvSpPr/>
          <p:nvPr/>
        </p:nvSpPr>
        <p:spPr bwMode="auto">
          <a:xfrm>
            <a:off x="8480104" y="4245540"/>
            <a:ext cx="500651" cy="3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6CE224-0DEF-6F76-5F5E-507891B35B65}"/>
              </a:ext>
            </a:extLst>
          </p:cNvPr>
          <p:cNvSpPr/>
          <p:nvPr/>
        </p:nvSpPr>
        <p:spPr bwMode="auto">
          <a:xfrm>
            <a:off x="3196438" y="5774981"/>
            <a:ext cx="509592" cy="3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474916-D2E6-AB40-B74E-151AA1669E07}"/>
              </a:ext>
            </a:extLst>
          </p:cNvPr>
          <p:cNvSpPr/>
          <p:nvPr/>
        </p:nvSpPr>
        <p:spPr bwMode="auto">
          <a:xfrm>
            <a:off x="8480104" y="5805264"/>
            <a:ext cx="500651" cy="32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73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D8B56-D8EF-9587-81D3-9359E90AA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D45807-D853-5C4C-C425-56A770B1E94B}"/>
              </a:ext>
            </a:extLst>
          </p:cNvPr>
          <p:cNvSpPr/>
          <p:nvPr/>
        </p:nvSpPr>
        <p:spPr bwMode="auto">
          <a:xfrm>
            <a:off x="1212500" y="3933056"/>
            <a:ext cx="4559731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38C8F6C-2CFA-EFF3-C951-44E10E5695BE}"/>
              </a:ext>
            </a:extLst>
          </p:cNvPr>
          <p:cNvSpPr/>
          <p:nvPr/>
        </p:nvSpPr>
        <p:spPr bwMode="auto">
          <a:xfrm>
            <a:off x="6096001" y="3861048"/>
            <a:ext cx="5040560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E639F9D-8904-884A-DF81-E7C656CF9DE4}"/>
              </a:ext>
            </a:extLst>
          </p:cNvPr>
          <p:cNvSpPr/>
          <p:nvPr/>
        </p:nvSpPr>
        <p:spPr bwMode="auto">
          <a:xfrm>
            <a:off x="2999657" y="5661248"/>
            <a:ext cx="1728191" cy="107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7905FEC-D48D-1F75-419B-50467DC7B5D7}"/>
              </a:ext>
            </a:extLst>
          </p:cNvPr>
          <p:cNvSpPr/>
          <p:nvPr/>
        </p:nvSpPr>
        <p:spPr bwMode="auto">
          <a:xfrm>
            <a:off x="8400256" y="5661248"/>
            <a:ext cx="1728191" cy="107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EC813-7D2C-641D-A9AE-F081850DF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AD5925-2C79-DAAE-7A2A-EC5146E43D51}"/>
              </a:ext>
            </a:extLst>
          </p:cNvPr>
          <p:cNvSpPr/>
          <p:nvPr/>
        </p:nvSpPr>
        <p:spPr bwMode="auto">
          <a:xfrm>
            <a:off x="720000" y="2492896"/>
            <a:ext cx="451190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A732B5A-FA3C-1DDD-32E8-7ED59CF08463}"/>
              </a:ext>
            </a:extLst>
          </p:cNvPr>
          <p:cNvSpPr/>
          <p:nvPr/>
        </p:nvSpPr>
        <p:spPr bwMode="auto">
          <a:xfrm>
            <a:off x="5951984" y="2564904"/>
            <a:ext cx="5040560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2207D48-411B-AE68-0A22-A7FE0187E7BB}"/>
              </a:ext>
            </a:extLst>
          </p:cNvPr>
          <p:cNvSpPr/>
          <p:nvPr/>
        </p:nvSpPr>
        <p:spPr bwMode="auto">
          <a:xfrm>
            <a:off x="2927648" y="4221088"/>
            <a:ext cx="1728192" cy="116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2626018-8B30-2F42-EF69-036C0DBC4125}"/>
              </a:ext>
            </a:extLst>
          </p:cNvPr>
          <p:cNvSpPr/>
          <p:nvPr/>
        </p:nvSpPr>
        <p:spPr bwMode="auto">
          <a:xfrm>
            <a:off x="8256240" y="4157809"/>
            <a:ext cx="1728192" cy="136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67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C9513-EC55-A33B-A9C0-2C91640103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8B2578-8319-97BB-447E-B5C66D4736A9}"/>
              </a:ext>
            </a:extLst>
          </p:cNvPr>
          <p:cNvSpPr/>
          <p:nvPr/>
        </p:nvSpPr>
        <p:spPr bwMode="auto">
          <a:xfrm>
            <a:off x="2377142" y="3501008"/>
            <a:ext cx="3304761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6EC932-875F-2C5B-04C4-DBB840A8BCD1}"/>
              </a:ext>
            </a:extLst>
          </p:cNvPr>
          <p:cNvSpPr/>
          <p:nvPr/>
        </p:nvSpPr>
        <p:spPr bwMode="auto">
          <a:xfrm>
            <a:off x="2405714" y="5001201"/>
            <a:ext cx="4122334" cy="51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68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E7FED-02C8-5B0E-BCF6-5D34549392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FE77EB-CB5E-F407-E30C-6C14A18C31D6}"/>
              </a:ext>
            </a:extLst>
          </p:cNvPr>
          <p:cNvSpPr/>
          <p:nvPr/>
        </p:nvSpPr>
        <p:spPr bwMode="auto">
          <a:xfrm>
            <a:off x="1396190" y="2420889"/>
            <a:ext cx="303809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AA3372-9BEB-A9BB-C64A-B52BEA9389FD}"/>
              </a:ext>
            </a:extLst>
          </p:cNvPr>
          <p:cNvSpPr/>
          <p:nvPr/>
        </p:nvSpPr>
        <p:spPr bwMode="auto">
          <a:xfrm>
            <a:off x="1405714" y="3929977"/>
            <a:ext cx="4330246" cy="505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52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3E218-A4EC-960C-103E-3C7D7A231B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499197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2023-12-14T14:55:50Z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