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577203-B516-57E7-8860-3A5001361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244" y="3070206"/>
            <a:ext cx="6045511" cy="7175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7E6AC-888E-1FFF-4EAF-BEE9765A49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289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DBC3B25-78FA-81F6-E4B7-A4D9DF6F4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76872"/>
            <a:ext cx="5832648" cy="433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0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122E1-C751-1CEE-6096-2496475B71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FCE0C3-1832-6A8C-1C54-E159639123F0}"/>
              </a:ext>
            </a:extLst>
          </p:cNvPr>
          <p:cNvSpPr/>
          <p:nvPr/>
        </p:nvSpPr>
        <p:spPr bwMode="auto">
          <a:xfrm>
            <a:off x="1271464" y="2852936"/>
            <a:ext cx="9217024" cy="1656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87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EBA8D-2320-D15F-5D98-9BC60ED087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7288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6BC012-D416-A637-556F-2A61ABDA2A6D}"/>
              </a:ext>
            </a:extLst>
          </p:cNvPr>
          <p:cNvSpPr/>
          <p:nvPr/>
        </p:nvSpPr>
        <p:spPr bwMode="auto">
          <a:xfrm>
            <a:off x="1465593" y="4065788"/>
            <a:ext cx="4537838" cy="25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DBBA02-21F7-6948-5C91-6289010693A9}"/>
              </a:ext>
            </a:extLst>
          </p:cNvPr>
          <p:cNvSpPr/>
          <p:nvPr/>
        </p:nvSpPr>
        <p:spPr bwMode="auto">
          <a:xfrm>
            <a:off x="1415480" y="4608690"/>
            <a:ext cx="2808311" cy="28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764DB5-750F-6D62-5C69-BA98008F9057}"/>
              </a:ext>
            </a:extLst>
          </p:cNvPr>
          <p:cNvSpPr/>
          <p:nvPr/>
        </p:nvSpPr>
        <p:spPr bwMode="auto">
          <a:xfrm>
            <a:off x="1497731" y="5216502"/>
            <a:ext cx="2622433" cy="24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5E30A5-CF0F-787F-470C-9BA53B9D562E}"/>
              </a:ext>
            </a:extLst>
          </p:cNvPr>
          <p:cNvSpPr/>
          <p:nvPr/>
        </p:nvSpPr>
        <p:spPr bwMode="auto">
          <a:xfrm>
            <a:off x="1484876" y="5782217"/>
            <a:ext cx="2635288" cy="24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86C5F6-5701-1146-01D8-3C4EACE93DD9}"/>
              </a:ext>
            </a:extLst>
          </p:cNvPr>
          <p:cNvSpPr/>
          <p:nvPr/>
        </p:nvSpPr>
        <p:spPr bwMode="auto">
          <a:xfrm>
            <a:off x="1415480" y="6318689"/>
            <a:ext cx="5544616" cy="320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3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44C2F-23A7-EEA6-3BF9-C2844CA95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49EE36-05AC-280D-5851-0DCFDF890A05}"/>
              </a:ext>
            </a:extLst>
          </p:cNvPr>
          <p:cNvSpPr/>
          <p:nvPr/>
        </p:nvSpPr>
        <p:spPr bwMode="auto">
          <a:xfrm>
            <a:off x="10843809" y="4909874"/>
            <a:ext cx="542856" cy="4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03CC35-4AC6-71C3-C83A-1025DE154340}"/>
              </a:ext>
            </a:extLst>
          </p:cNvPr>
          <p:cNvSpPr/>
          <p:nvPr/>
        </p:nvSpPr>
        <p:spPr bwMode="auto">
          <a:xfrm>
            <a:off x="2424761" y="5806146"/>
            <a:ext cx="447619" cy="495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46B22-B243-C0E3-FCF0-0EB97426EB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286E66-6FD9-DF5A-DB68-7887D2621BA6}"/>
              </a:ext>
            </a:extLst>
          </p:cNvPr>
          <p:cNvSpPr/>
          <p:nvPr/>
        </p:nvSpPr>
        <p:spPr bwMode="auto">
          <a:xfrm>
            <a:off x="7396190" y="2048190"/>
            <a:ext cx="2161904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0B2AA-6984-2EE6-29C3-817B268B66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6CCF1C-1488-C342-05AA-C5D4A92C5624}"/>
              </a:ext>
            </a:extLst>
          </p:cNvPr>
          <p:cNvSpPr/>
          <p:nvPr/>
        </p:nvSpPr>
        <p:spPr bwMode="auto">
          <a:xfrm>
            <a:off x="5386666" y="3012958"/>
            <a:ext cx="295238" cy="36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44A38D-2B4A-5144-8E4E-446C0F9C422F}"/>
              </a:ext>
            </a:extLst>
          </p:cNvPr>
          <p:cNvSpPr/>
          <p:nvPr/>
        </p:nvSpPr>
        <p:spPr bwMode="auto">
          <a:xfrm>
            <a:off x="7786666" y="4872710"/>
            <a:ext cx="571428" cy="36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70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74F51-079D-6625-98E5-795B3A3910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1308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0F285-F4A2-E162-DF8B-A1E274F6B0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67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185C956-02C6-8931-2A31-70C5594F00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429000"/>
            <a:ext cx="4254042" cy="319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5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40FDC-5C10-B8BD-E339-E5546F0CF6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CF15B-3714-0CD8-72F6-AD39CF214CAC}"/>
              </a:ext>
            </a:extLst>
          </p:cNvPr>
          <p:cNvSpPr/>
          <p:nvPr/>
        </p:nvSpPr>
        <p:spPr bwMode="auto">
          <a:xfrm>
            <a:off x="2205714" y="1210172"/>
            <a:ext cx="533333" cy="352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ED68FE-FF60-11AC-D348-2D9B5DADC6D0}"/>
              </a:ext>
            </a:extLst>
          </p:cNvPr>
          <p:cNvSpPr/>
          <p:nvPr/>
        </p:nvSpPr>
        <p:spPr bwMode="auto">
          <a:xfrm>
            <a:off x="2205714" y="2134279"/>
            <a:ext cx="523809" cy="36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522DA4-271C-E573-C1B5-45424EF4A4D7}"/>
              </a:ext>
            </a:extLst>
          </p:cNvPr>
          <p:cNvSpPr/>
          <p:nvPr/>
        </p:nvSpPr>
        <p:spPr bwMode="auto">
          <a:xfrm>
            <a:off x="3272380" y="3992021"/>
            <a:ext cx="1352380" cy="36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1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3AE53-FF97-EEC9-AFEB-EA2D89A3E6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EC969-7D15-0415-5BCF-3348D93C8FEE}"/>
              </a:ext>
            </a:extLst>
          </p:cNvPr>
          <p:cNvSpPr/>
          <p:nvPr/>
        </p:nvSpPr>
        <p:spPr bwMode="auto">
          <a:xfrm>
            <a:off x="3815238" y="2003565"/>
            <a:ext cx="542857" cy="362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16F3AF-06C8-BA80-4282-17EE9F675EA9}"/>
              </a:ext>
            </a:extLst>
          </p:cNvPr>
          <p:cNvSpPr/>
          <p:nvPr/>
        </p:nvSpPr>
        <p:spPr bwMode="auto">
          <a:xfrm>
            <a:off x="3786666" y="2605311"/>
            <a:ext cx="552380" cy="35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83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965A9-431A-DB05-B053-D5DEE2620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7714675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2023-12-14T17:29:51Z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