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DC1CD2-8CD9-576E-ABA0-85F2686B4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0" y="3098783"/>
            <a:ext cx="4870700" cy="6604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4D0E3-CD2D-9308-2FD3-0045B472E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2021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0B713-1597-D947-50FB-0CE2F1BAEB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306F4-7B71-F0DC-7A6C-AFE71DDAACA2}"/>
              </a:ext>
            </a:extLst>
          </p:cNvPr>
          <p:cNvSpPr/>
          <p:nvPr/>
        </p:nvSpPr>
        <p:spPr bwMode="auto">
          <a:xfrm>
            <a:off x="685790" y="1196753"/>
            <a:ext cx="368201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62FB47-4A81-5451-3C32-BAC53B9AA016}"/>
              </a:ext>
            </a:extLst>
          </p:cNvPr>
          <p:cNvSpPr/>
          <p:nvPr/>
        </p:nvSpPr>
        <p:spPr bwMode="auto">
          <a:xfrm>
            <a:off x="623392" y="2060848"/>
            <a:ext cx="2867578" cy="7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C04370-F612-5D55-7D21-E9334CD7DA5F}"/>
              </a:ext>
            </a:extLst>
          </p:cNvPr>
          <p:cNvSpPr/>
          <p:nvPr/>
        </p:nvSpPr>
        <p:spPr bwMode="auto">
          <a:xfrm>
            <a:off x="1487489" y="3284741"/>
            <a:ext cx="2003482" cy="84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AAC8A7-A23B-FF46-F786-B750788D9392}"/>
              </a:ext>
            </a:extLst>
          </p:cNvPr>
          <p:cNvSpPr/>
          <p:nvPr/>
        </p:nvSpPr>
        <p:spPr bwMode="auto">
          <a:xfrm>
            <a:off x="2191009" y="4660796"/>
            <a:ext cx="1299961" cy="28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D6892D-B70C-7CC4-BA5F-728D5EEEAA7E}"/>
              </a:ext>
            </a:extLst>
          </p:cNvPr>
          <p:cNvSpPr/>
          <p:nvPr/>
        </p:nvSpPr>
        <p:spPr bwMode="auto">
          <a:xfrm>
            <a:off x="685790" y="5439637"/>
            <a:ext cx="3592000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A8F840-143F-60B7-9CFF-41D750B35D5B}"/>
              </a:ext>
            </a:extLst>
          </p:cNvPr>
          <p:cNvSpPr/>
          <p:nvPr/>
        </p:nvSpPr>
        <p:spPr bwMode="auto">
          <a:xfrm>
            <a:off x="685790" y="6252713"/>
            <a:ext cx="6490330" cy="470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8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BCCBF-3D5B-09FB-91E6-B23EBFEFB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1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4AB746-97C3-E5BD-FCCA-26A01B8F4EF9}"/>
              </a:ext>
            </a:extLst>
          </p:cNvPr>
          <p:cNvSpPr/>
          <p:nvPr/>
        </p:nvSpPr>
        <p:spPr bwMode="auto">
          <a:xfrm>
            <a:off x="2063552" y="5733256"/>
            <a:ext cx="187220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75A78D3-CEA1-BDEC-C700-234BD191E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533375"/>
            <a:ext cx="5043560" cy="106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38D07-264B-0380-7D53-5BCE402568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2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FC9594C-9063-AECC-8514-A8828253627D}"/>
              </a:ext>
            </a:extLst>
          </p:cNvPr>
          <p:cNvSpPr/>
          <p:nvPr/>
        </p:nvSpPr>
        <p:spPr bwMode="auto">
          <a:xfrm>
            <a:off x="1559496" y="5445224"/>
            <a:ext cx="324036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6AA4ACE-72D4-F7FA-2BC4-A82ED5F8E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209" y="3069053"/>
            <a:ext cx="5400600" cy="218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4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6BB26-1C90-736C-A4E2-F6A5921D6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06E0E-8D70-FA69-8BE5-14FFEF99D59C}"/>
              </a:ext>
            </a:extLst>
          </p:cNvPr>
          <p:cNvSpPr/>
          <p:nvPr/>
        </p:nvSpPr>
        <p:spPr bwMode="auto">
          <a:xfrm>
            <a:off x="3367619" y="2648647"/>
            <a:ext cx="523809" cy="3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35CB71-42FD-E956-61D1-B657B6375136}"/>
              </a:ext>
            </a:extLst>
          </p:cNvPr>
          <p:cNvSpPr/>
          <p:nvPr/>
        </p:nvSpPr>
        <p:spPr bwMode="auto">
          <a:xfrm>
            <a:off x="8832304" y="2648647"/>
            <a:ext cx="504056" cy="3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91ED36-BDFC-1F89-057E-0F8A2C67BB8A}"/>
              </a:ext>
            </a:extLst>
          </p:cNvPr>
          <p:cNvSpPr/>
          <p:nvPr/>
        </p:nvSpPr>
        <p:spPr bwMode="auto">
          <a:xfrm>
            <a:off x="3262857" y="4144293"/>
            <a:ext cx="533333" cy="3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48479F-2B28-14C3-F772-5594FADA479D}"/>
              </a:ext>
            </a:extLst>
          </p:cNvPr>
          <p:cNvSpPr/>
          <p:nvPr/>
        </p:nvSpPr>
        <p:spPr bwMode="auto">
          <a:xfrm>
            <a:off x="8853333" y="4144293"/>
            <a:ext cx="523809" cy="3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7C2126-3263-7912-1701-48F67092D82D}"/>
              </a:ext>
            </a:extLst>
          </p:cNvPr>
          <p:cNvSpPr/>
          <p:nvPr/>
        </p:nvSpPr>
        <p:spPr bwMode="auto">
          <a:xfrm>
            <a:off x="3367619" y="5661249"/>
            <a:ext cx="428571" cy="36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3CDBF9-18FB-1115-835A-1060CA26F721}"/>
              </a:ext>
            </a:extLst>
          </p:cNvPr>
          <p:cNvSpPr/>
          <p:nvPr/>
        </p:nvSpPr>
        <p:spPr bwMode="auto">
          <a:xfrm>
            <a:off x="8653333" y="5639938"/>
            <a:ext cx="523809" cy="3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42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5B095-2909-376E-FD51-4CEC91777E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8DA99E-0E24-7C9B-6E3C-CA224A5743A1}"/>
              </a:ext>
            </a:extLst>
          </p:cNvPr>
          <p:cNvSpPr/>
          <p:nvPr/>
        </p:nvSpPr>
        <p:spPr bwMode="auto">
          <a:xfrm>
            <a:off x="816016" y="3573016"/>
            <a:ext cx="5063960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088F216-F48F-CAE0-D24B-1BEFE6124ED4}"/>
              </a:ext>
            </a:extLst>
          </p:cNvPr>
          <p:cNvSpPr/>
          <p:nvPr/>
        </p:nvSpPr>
        <p:spPr bwMode="auto">
          <a:xfrm>
            <a:off x="6456040" y="3573016"/>
            <a:ext cx="5063960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EEF6787-CE6A-AA10-A346-79B402BC4C3C}"/>
              </a:ext>
            </a:extLst>
          </p:cNvPr>
          <p:cNvSpPr/>
          <p:nvPr/>
        </p:nvSpPr>
        <p:spPr bwMode="auto">
          <a:xfrm>
            <a:off x="2999656" y="5373216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2CBACCA-5FA4-0C77-26EF-3081538E6AB6}"/>
              </a:ext>
            </a:extLst>
          </p:cNvPr>
          <p:cNvSpPr/>
          <p:nvPr/>
        </p:nvSpPr>
        <p:spPr bwMode="auto">
          <a:xfrm>
            <a:off x="8872380" y="5229201"/>
            <a:ext cx="154410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14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67A94-560D-2234-FFC1-371873791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CA7CAC-C33A-88D8-4455-1EE84F9E3DFE}"/>
              </a:ext>
            </a:extLst>
          </p:cNvPr>
          <p:cNvSpPr/>
          <p:nvPr/>
        </p:nvSpPr>
        <p:spPr bwMode="auto">
          <a:xfrm>
            <a:off x="623392" y="2492896"/>
            <a:ext cx="4896544" cy="1026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CA80767-BFD4-FAEE-FAD7-22F151C0E3BE}"/>
              </a:ext>
            </a:extLst>
          </p:cNvPr>
          <p:cNvSpPr/>
          <p:nvPr/>
        </p:nvSpPr>
        <p:spPr bwMode="auto">
          <a:xfrm>
            <a:off x="5910476" y="2348880"/>
            <a:ext cx="5658132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EBF763A-F4AD-84B9-A128-9656FC4F1184}"/>
              </a:ext>
            </a:extLst>
          </p:cNvPr>
          <p:cNvSpPr/>
          <p:nvPr/>
        </p:nvSpPr>
        <p:spPr bwMode="auto">
          <a:xfrm>
            <a:off x="2986666" y="3933056"/>
            <a:ext cx="1669174" cy="119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A06876-551E-528C-C006-564D0F94A574}"/>
              </a:ext>
            </a:extLst>
          </p:cNvPr>
          <p:cNvSpPr/>
          <p:nvPr/>
        </p:nvSpPr>
        <p:spPr bwMode="auto">
          <a:xfrm>
            <a:off x="8370747" y="3933056"/>
            <a:ext cx="1669174" cy="119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35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  <p:bldP spid="33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005FC-19CD-DE6B-8339-4BFE9A947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3803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A8352-C073-BA51-CF74-48965E0CE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F3E5D4-5DDB-6BE5-7B88-E0ADE3AF5734}"/>
              </a:ext>
            </a:extLst>
          </p:cNvPr>
          <p:cNvSpPr/>
          <p:nvPr/>
        </p:nvSpPr>
        <p:spPr bwMode="auto">
          <a:xfrm>
            <a:off x="681904" y="1057794"/>
            <a:ext cx="3361904" cy="905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AE4DB6-5F5D-75DA-CDE3-E2BDB7F94A81}"/>
              </a:ext>
            </a:extLst>
          </p:cNvPr>
          <p:cNvSpPr/>
          <p:nvPr/>
        </p:nvSpPr>
        <p:spPr bwMode="auto">
          <a:xfrm>
            <a:off x="681904" y="2506776"/>
            <a:ext cx="6854256" cy="581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BBF8D7-7246-7578-280B-F66D0B8D42CD}"/>
              </a:ext>
            </a:extLst>
          </p:cNvPr>
          <p:cNvSpPr/>
          <p:nvPr/>
        </p:nvSpPr>
        <p:spPr bwMode="auto">
          <a:xfrm>
            <a:off x="672000" y="3212976"/>
            <a:ext cx="1990856" cy="10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CEA5FC-4AC7-760A-82E0-63AF17BF1446}"/>
              </a:ext>
            </a:extLst>
          </p:cNvPr>
          <p:cNvSpPr/>
          <p:nvPr/>
        </p:nvSpPr>
        <p:spPr bwMode="auto">
          <a:xfrm>
            <a:off x="1167619" y="4899501"/>
            <a:ext cx="1457142" cy="314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677816-6368-C775-83AC-73D0A1123AD7}"/>
              </a:ext>
            </a:extLst>
          </p:cNvPr>
          <p:cNvSpPr/>
          <p:nvPr/>
        </p:nvSpPr>
        <p:spPr bwMode="auto">
          <a:xfrm>
            <a:off x="681904" y="5757450"/>
            <a:ext cx="6782248" cy="581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66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D0FC4-B3ED-207D-796C-8EBB2DF9E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5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7829EB-EEA1-3573-6A30-FB464381A520}"/>
              </a:ext>
            </a:extLst>
          </p:cNvPr>
          <p:cNvSpPr/>
          <p:nvPr/>
        </p:nvSpPr>
        <p:spPr bwMode="auto">
          <a:xfrm>
            <a:off x="1486518" y="4318791"/>
            <a:ext cx="2377233" cy="101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3255F8-63E8-C3E3-45AD-8701884649DF}"/>
              </a:ext>
            </a:extLst>
          </p:cNvPr>
          <p:cNvSpPr/>
          <p:nvPr/>
        </p:nvSpPr>
        <p:spPr bwMode="auto">
          <a:xfrm>
            <a:off x="4523993" y="4512550"/>
            <a:ext cx="3084175" cy="1012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58CCB5-BB00-435D-38D0-2F99728579EA}"/>
              </a:ext>
            </a:extLst>
          </p:cNvPr>
          <p:cNvSpPr/>
          <p:nvPr/>
        </p:nvSpPr>
        <p:spPr bwMode="auto">
          <a:xfrm>
            <a:off x="1653387" y="5833651"/>
            <a:ext cx="6170805" cy="76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26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2023-12-14T15:18:35Z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