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5DE04F5-083A-EBE2-4582-8BB149728F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72892" b="53880"/>
          <a:stretch/>
        </p:blipFill>
        <p:spPr>
          <a:xfrm>
            <a:off x="4632176" y="1916832"/>
            <a:ext cx="2927648" cy="96494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5C69AE3-ED43-BDB8-7AEB-4EECA205541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410" t="71341"/>
          <a:stretch/>
        </p:blipFill>
        <p:spPr>
          <a:xfrm>
            <a:off x="3011996" y="3861048"/>
            <a:ext cx="6168008" cy="67690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FD546B-61BF-4B10-03CC-4879B0B386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7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F9D5AF-0E0B-F02B-D680-7347339AE157}"/>
              </a:ext>
            </a:extLst>
          </p:cNvPr>
          <p:cNvSpPr/>
          <p:nvPr/>
        </p:nvSpPr>
        <p:spPr bwMode="auto">
          <a:xfrm>
            <a:off x="1055440" y="1124744"/>
            <a:ext cx="2304256" cy="990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8417174-C284-1745-5985-6C6D5F9BEFBD}"/>
              </a:ext>
            </a:extLst>
          </p:cNvPr>
          <p:cNvSpPr/>
          <p:nvPr/>
        </p:nvSpPr>
        <p:spPr bwMode="auto">
          <a:xfrm>
            <a:off x="623392" y="2581594"/>
            <a:ext cx="2088232" cy="1135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727A8D8-9619-5C16-4D7F-92C6C3C17910}"/>
              </a:ext>
            </a:extLst>
          </p:cNvPr>
          <p:cNvSpPr/>
          <p:nvPr/>
        </p:nvSpPr>
        <p:spPr bwMode="auto">
          <a:xfrm>
            <a:off x="551384" y="3865310"/>
            <a:ext cx="1368152" cy="1003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DCF3594-F75E-89A4-793C-1B8E2FC9A9D1}"/>
              </a:ext>
            </a:extLst>
          </p:cNvPr>
          <p:cNvSpPr/>
          <p:nvPr/>
        </p:nvSpPr>
        <p:spPr bwMode="auto">
          <a:xfrm>
            <a:off x="681904" y="5157193"/>
            <a:ext cx="4910040" cy="938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814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8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48B0D7-C9E6-3608-E7A2-0515CC40A7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9018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BC3A8F-7A12-8D53-F3DF-8BADF6904DA9}"/>
              </a:ext>
            </a:extLst>
          </p:cNvPr>
          <p:cNvSpPr/>
          <p:nvPr/>
        </p:nvSpPr>
        <p:spPr bwMode="auto">
          <a:xfrm>
            <a:off x="1791179" y="3821556"/>
            <a:ext cx="292139" cy="24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2C93D5-D38E-9B6C-EA10-8816C8BDD644}"/>
              </a:ext>
            </a:extLst>
          </p:cNvPr>
          <p:cNvSpPr/>
          <p:nvPr/>
        </p:nvSpPr>
        <p:spPr bwMode="auto">
          <a:xfrm>
            <a:off x="4663888" y="3711957"/>
            <a:ext cx="304312" cy="255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CB47963-D325-DCB4-9FCD-83BFCE50D21C}"/>
              </a:ext>
            </a:extLst>
          </p:cNvPr>
          <p:cNvSpPr/>
          <p:nvPr/>
        </p:nvSpPr>
        <p:spPr bwMode="auto">
          <a:xfrm>
            <a:off x="1882473" y="4874917"/>
            <a:ext cx="353002" cy="225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9C59D51-D810-BF4D-B414-1B5C9CE16802}"/>
              </a:ext>
            </a:extLst>
          </p:cNvPr>
          <p:cNvSpPr/>
          <p:nvPr/>
        </p:nvSpPr>
        <p:spPr bwMode="auto">
          <a:xfrm>
            <a:off x="3598795" y="4874917"/>
            <a:ext cx="188673" cy="231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8D9781A-D7D1-E9CF-B9DD-559BB669BF60}"/>
              </a:ext>
            </a:extLst>
          </p:cNvPr>
          <p:cNvSpPr/>
          <p:nvPr/>
        </p:nvSpPr>
        <p:spPr bwMode="auto">
          <a:xfrm>
            <a:off x="1870300" y="5830858"/>
            <a:ext cx="194759" cy="225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70F5174-7C3C-7A1F-68CB-0D51ABC024EF}"/>
              </a:ext>
            </a:extLst>
          </p:cNvPr>
          <p:cNvSpPr/>
          <p:nvPr/>
        </p:nvSpPr>
        <p:spPr bwMode="auto">
          <a:xfrm>
            <a:off x="3440552" y="5824769"/>
            <a:ext cx="346916" cy="231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12A7A76-8FC7-5C58-5DFA-528190E5E8F5}"/>
              </a:ext>
            </a:extLst>
          </p:cNvPr>
          <p:cNvSpPr/>
          <p:nvPr/>
        </p:nvSpPr>
        <p:spPr bwMode="auto">
          <a:xfrm>
            <a:off x="1383401" y="6360583"/>
            <a:ext cx="3018779" cy="310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088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A5485E-A573-EA2A-38F0-6B88746B4B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665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D81D960-D903-8754-DFF6-BA5A60C3E5FD}"/>
              </a:ext>
            </a:extLst>
          </p:cNvPr>
          <p:cNvSpPr/>
          <p:nvPr/>
        </p:nvSpPr>
        <p:spPr bwMode="auto">
          <a:xfrm>
            <a:off x="3268948" y="3284984"/>
            <a:ext cx="954844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A8787DF-FF29-BABE-6C14-BE44F02E88CE}"/>
              </a:ext>
            </a:extLst>
          </p:cNvPr>
          <p:cNvSpPr/>
          <p:nvPr/>
        </p:nvSpPr>
        <p:spPr bwMode="auto">
          <a:xfrm>
            <a:off x="7408158" y="3284984"/>
            <a:ext cx="560052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A3B9CD5-E604-5F45-FC44-073BA700FD44}"/>
              </a:ext>
            </a:extLst>
          </p:cNvPr>
          <p:cNvSpPr/>
          <p:nvPr/>
        </p:nvSpPr>
        <p:spPr bwMode="auto">
          <a:xfrm>
            <a:off x="3190760" y="4509121"/>
            <a:ext cx="672992" cy="868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96B86E2-30FE-D4CA-C976-4EB0ACD69B0A}"/>
              </a:ext>
            </a:extLst>
          </p:cNvPr>
          <p:cNvSpPr/>
          <p:nvPr/>
        </p:nvSpPr>
        <p:spPr bwMode="auto">
          <a:xfrm>
            <a:off x="7574110" y="4509121"/>
            <a:ext cx="560051" cy="868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CE522E6-2D80-6412-C245-E999D4093725}"/>
              </a:ext>
            </a:extLst>
          </p:cNvPr>
          <p:cNvSpPr/>
          <p:nvPr/>
        </p:nvSpPr>
        <p:spPr bwMode="auto">
          <a:xfrm>
            <a:off x="7617620" y="5785043"/>
            <a:ext cx="516541" cy="868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8C339CC-A1B6-CAEC-ED1E-16EEE18E35E1}"/>
              </a:ext>
            </a:extLst>
          </p:cNvPr>
          <p:cNvSpPr/>
          <p:nvPr/>
        </p:nvSpPr>
        <p:spPr bwMode="auto">
          <a:xfrm>
            <a:off x="3276768" y="5706512"/>
            <a:ext cx="672992" cy="868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515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6" grpId="0" animBg="1"/>
      <p:bldP spid="17" grpId="0" animBg="1"/>
      <p:bldP spid="19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8C575D-A4BE-A2AA-AD28-D1610DFF55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ADB01C-7E18-720E-0CE2-2211939D05AF}"/>
              </a:ext>
            </a:extLst>
          </p:cNvPr>
          <p:cNvSpPr/>
          <p:nvPr/>
        </p:nvSpPr>
        <p:spPr bwMode="auto">
          <a:xfrm>
            <a:off x="2855640" y="3380834"/>
            <a:ext cx="648072" cy="88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9F9C8F9-B287-DC33-BB98-0D6D7D82CBC8}"/>
              </a:ext>
            </a:extLst>
          </p:cNvPr>
          <p:cNvSpPr/>
          <p:nvPr/>
        </p:nvSpPr>
        <p:spPr bwMode="auto">
          <a:xfrm>
            <a:off x="8832304" y="3356992"/>
            <a:ext cx="720080" cy="905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78B5EB1-5C5B-8E60-A82D-3A95776ABCC2}"/>
              </a:ext>
            </a:extLst>
          </p:cNvPr>
          <p:cNvSpPr/>
          <p:nvPr/>
        </p:nvSpPr>
        <p:spPr bwMode="auto">
          <a:xfrm>
            <a:off x="4062857" y="5503034"/>
            <a:ext cx="666666" cy="372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7451F4B-D034-FB2E-B46C-1EE99A510BE8}"/>
              </a:ext>
            </a:extLst>
          </p:cNvPr>
          <p:cNvSpPr/>
          <p:nvPr/>
        </p:nvSpPr>
        <p:spPr bwMode="auto">
          <a:xfrm>
            <a:off x="5262857" y="5503034"/>
            <a:ext cx="657142" cy="372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2147E66-CF48-4F2D-9FA1-758E4B85799C}"/>
              </a:ext>
            </a:extLst>
          </p:cNvPr>
          <p:cNvSpPr/>
          <p:nvPr/>
        </p:nvSpPr>
        <p:spPr bwMode="auto">
          <a:xfrm>
            <a:off x="6948571" y="5503034"/>
            <a:ext cx="885714" cy="372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349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59E52C-99AC-9A52-9CA6-B565FC7842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F4DAF2F-B895-3CE5-A9C4-D833DA0575DD}"/>
              </a:ext>
            </a:extLst>
          </p:cNvPr>
          <p:cNvSpPr/>
          <p:nvPr/>
        </p:nvSpPr>
        <p:spPr bwMode="auto">
          <a:xfrm>
            <a:off x="1958094" y="3501008"/>
            <a:ext cx="3571427" cy="1296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CCAC2D2-8AC9-4B39-9377-B92C5764AC04}"/>
              </a:ext>
            </a:extLst>
          </p:cNvPr>
          <p:cNvSpPr/>
          <p:nvPr/>
        </p:nvSpPr>
        <p:spPr bwMode="auto">
          <a:xfrm>
            <a:off x="7472379" y="3501008"/>
            <a:ext cx="3571427" cy="1296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70F100B-9D99-40AC-862E-4E5DDD2CC860}"/>
              </a:ext>
            </a:extLst>
          </p:cNvPr>
          <p:cNvSpPr/>
          <p:nvPr/>
        </p:nvSpPr>
        <p:spPr bwMode="auto">
          <a:xfrm>
            <a:off x="2739047" y="5085185"/>
            <a:ext cx="1844785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A31D529-BAAA-9FA7-26F6-534910B181E3}"/>
              </a:ext>
            </a:extLst>
          </p:cNvPr>
          <p:cNvSpPr/>
          <p:nvPr/>
        </p:nvSpPr>
        <p:spPr bwMode="auto">
          <a:xfrm>
            <a:off x="8262857" y="5085185"/>
            <a:ext cx="1721575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16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412EDC-20E0-9085-E09F-6B3474C916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1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B11E47-968E-1601-2402-16748523355C}"/>
              </a:ext>
            </a:extLst>
          </p:cNvPr>
          <p:cNvSpPr/>
          <p:nvPr/>
        </p:nvSpPr>
        <p:spPr bwMode="auto">
          <a:xfrm>
            <a:off x="7104112" y="3753738"/>
            <a:ext cx="3816424" cy="1187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0F20A3-A569-06E7-A4A8-86D93E67DC33}"/>
              </a:ext>
            </a:extLst>
          </p:cNvPr>
          <p:cNvSpPr/>
          <p:nvPr/>
        </p:nvSpPr>
        <p:spPr bwMode="auto">
          <a:xfrm>
            <a:off x="1559496" y="4049060"/>
            <a:ext cx="3600400" cy="1057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4403AEF-867E-D0A4-5BDD-6EF5A3C571D5}"/>
              </a:ext>
            </a:extLst>
          </p:cNvPr>
          <p:cNvSpPr/>
          <p:nvPr/>
        </p:nvSpPr>
        <p:spPr bwMode="auto">
          <a:xfrm>
            <a:off x="6960096" y="5258925"/>
            <a:ext cx="2160240" cy="1105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713E850-7B79-A989-05DD-18BF43EFD784}"/>
              </a:ext>
            </a:extLst>
          </p:cNvPr>
          <p:cNvSpPr/>
          <p:nvPr/>
        </p:nvSpPr>
        <p:spPr bwMode="auto">
          <a:xfrm>
            <a:off x="1758095" y="5554247"/>
            <a:ext cx="780952" cy="362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326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0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9C8FAF-75F7-5253-D03F-D6296B4E81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EDD1924-77AD-A966-31B9-8E1ADFD3E41D}"/>
              </a:ext>
            </a:extLst>
          </p:cNvPr>
          <p:cNvSpPr/>
          <p:nvPr/>
        </p:nvSpPr>
        <p:spPr bwMode="auto">
          <a:xfrm>
            <a:off x="681904" y="2492897"/>
            <a:ext cx="3973936" cy="1224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DD688A2-13C6-52ED-1A86-4E7D712B619A}"/>
              </a:ext>
            </a:extLst>
          </p:cNvPr>
          <p:cNvSpPr/>
          <p:nvPr/>
        </p:nvSpPr>
        <p:spPr bwMode="auto">
          <a:xfrm>
            <a:off x="5951984" y="2420888"/>
            <a:ext cx="3888432" cy="1296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6595B702-B30A-0F84-D9CA-2CD519741ACE}"/>
              </a:ext>
            </a:extLst>
          </p:cNvPr>
          <p:cNvSpPr/>
          <p:nvPr/>
        </p:nvSpPr>
        <p:spPr bwMode="auto">
          <a:xfrm>
            <a:off x="681904" y="4077073"/>
            <a:ext cx="2173736" cy="108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43843C08-0A5F-98C6-219A-93352C0142A3}"/>
              </a:ext>
            </a:extLst>
          </p:cNvPr>
          <p:cNvSpPr/>
          <p:nvPr/>
        </p:nvSpPr>
        <p:spPr bwMode="auto">
          <a:xfrm>
            <a:off x="5879976" y="4077073"/>
            <a:ext cx="1487641" cy="1001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4162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 animBg="1"/>
      <p:bldP spid="26" grpId="0" animBg="1"/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854D27-7F9A-6657-5D43-44EF3E7184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7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800F44A-4B34-0EDA-12A9-A9058A623746}"/>
              </a:ext>
            </a:extLst>
          </p:cNvPr>
          <p:cNvSpPr/>
          <p:nvPr/>
        </p:nvSpPr>
        <p:spPr bwMode="auto">
          <a:xfrm>
            <a:off x="2279576" y="4221088"/>
            <a:ext cx="3744416" cy="1049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486C3D8-8E1A-1729-4A24-712B65290CC3}"/>
              </a:ext>
            </a:extLst>
          </p:cNvPr>
          <p:cNvSpPr/>
          <p:nvPr/>
        </p:nvSpPr>
        <p:spPr bwMode="auto">
          <a:xfrm>
            <a:off x="2279576" y="5661248"/>
            <a:ext cx="6912768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695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6D3883-84FA-ED6F-428B-1D11674E8B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3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A86B25-B970-7A2C-9932-F34FB38281E4}"/>
              </a:ext>
            </a:extLst>
          </p:cNvPr>
          <p:cNvSpPr/>
          <p:nvPr/>
        </p:nvSpPr>
        <p:spPr bwMode="auto">
          <a:xfrm>
            <a:off x="1386666" y="2731797"/>
            <a:ext cx="3341182" cy="1234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E8A9A2E-3154-BEC0-0A7D-85D18B961992}"/>
              </a:ext>
            </a:extLst>
          </p:cNvPr>
          <p:cNvSpPr/>
          <p:nvPr/>
        </p:nvSpPr>
        <p:spPr bwMode="auto">
          <a:xfrm>
            <a:off x="1396190" y="4242776"/>
            <a:ext cx="5228572" cy="829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C1CC84A7-6712-DCA4-DAA1-0BC5DFF0D6D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82909" y="2245473"/>
            <a:ext cx="5984500" cy="1234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052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7AC765-D021-BC23-B4FD-55D0A9D833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4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75982917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38</cp:revision>
  <dcterms:created xsi:type="dcterms:W3CDTF">2015-09-16T06:52:26Z</dcterms:created>
  <dcterms:modified xsi:type="dcterms:W3CDTF">2023-12-14T17:14:03Z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