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5" autoAdjust="0"/>
    <p:restoredTop sz="94431" autoAdjust="0"/>
  </p:normalViewPr>
  <p:slideViewPr>
    <p:cSldViewPr>
      <p:cViewPr varScale="1">
        <p:scale>
          <a:sx n="96" d="100"/>
          <a:sy n="96" d="100"/>
        </p:scale>
        <p:origin x="84" y="3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685132-A6F7-CF28-8A1C-F774D00E3C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890" b="53787"/>
          <a:stretch/>
        </p:blipFill>
        <p:spPr>
          <a:xfrm>
            <a:off x="3552056" y="1801994"/>
            <a:ext cx="5087888" cy="97574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A42B9EE-A399-262E-FA48-0A9585A2A9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444" t="73497"/>
          <a:stretch/>
        </p:blipFill>
        <p:spPr>
          <a:xfrm>
            <a:off x="3311952" y="4077072"/>
            <a:ext cx="5568096" cy="5595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0AC6E-47DB-CF81-C1C8-E80FE1EE5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022" cy="34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0FE31-D67A-6A6F-D7C7-6A59520DEC82}"/>
              </a:ext>
            </a:extLst>
          </p:cNvPr>
          <p:cNvSpPr/>
          <p:nvPr/>
        </p:nvSpPr>
        <p:spPr bwMode="auto">
          <a:xfrm>
            <a:off x="1271464" y="1772816"/>
            <a:ext cx="7920880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FFEEB6-A5F7-7021-9581-3B273141E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744" y="4005064"/>
            <a:ext cx="5472608" cy="258512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043A22-7E03-CAA9-44C8-18364F81BA90}"/>
              </a:ext>
            </a:extLst>
          </p:cNvPr>
          <p:cNvSpPr/>
          <p:nvPr/>
        </p:nvSpPr>
        <p:spPr bwMode="auto">
          <a:xfrm>
            <a:off x="1199456" y="3717031"/>
            <a:ext cx="3600400" cy="78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12EBD-2FD0-3A88-3C6C-54609DDDE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6687138" cy="33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07934AC-6037-270A-C19A-C3ACECD2F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030" y="1268760"/>
            <a:ext cx="4484815" cy="402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38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F0A7D-E030-614F-3D47-2E7BEE940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6120000" cy="41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282A02-B8C4-F7D4-E339-719B720449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972615"/>
            <a:ext cx="6120000" cy="449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48AE5-CF21-24DB-D3A5-B3F72070BF5C}"/>
              </a:ext>
            </a:extLst>
          </p:cNvPr>
          <p:cNvSpPr/>
          <p:nvPr/>
        </p:nvSpPr>
        <p:spPr bwMode="auto">
          <a:xfrm>
            <a:off x="6744072" y="4322727"/>
            <a:ext cx="1368152" cy="410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0FAA5-25F9-8BD0-3421-A2D9A8D5EDDF}"/>
              </a:ext>
            </a:extLst>
          </p:cNvPr>
          <p:cNvSpPr/>
          <p:nvPr/>
        </p:nvSpPr>
        <p:spPr bwMode="auto">
          <a:xfrm>
            <a:off x="7032104" y="1374676"/>
            <a:ext cx="1224136" cy="410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F8356-C119-5C42-779D-EC3ACF3B433D}"/>
              </a:ext>
            </a:extLst>
          </p:cNvPr>
          <p:cNvSpPr/>
          <p:nvPr/>
        </p:nvSpPr>
        <p:spPr bwMode="auto">
          <a:xfrm>
            <a:off x="9624392" y="2082014"/>
            <a:ext cx="115212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8E418-9D66-B606-78EA-E7D87B9183B9}"/>
              </a:ext>
            </a:extLst>
          </p:cNvPr>
          <p:cNvSpPr/>
          <p:nvPr/>
        </p:nvSpPr>
        <p:spPr bwMode="auto">
          <a:xfrm>
            <a:off x="9111870" y="4046776"/>
            <a:ext cx="115212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8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3C74C-9259-90D9-4F42-3156C58BB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8443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4B984-488F-58A9-185E-3BF465328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9964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370DA0-0002-944E-8331-0BFAAE03CAC7}"/>
              </a:ext>
            </a:extLst>
          </p:cNvPr>
          <p:cNvSpPr/>
          <p:nvPr/>
        </p:nvSpPr>
        <p:spPr bwMode="auto">
          <a:xfrm>
            <a:off x="5920000" y="1049964"/>
            <a:ext cx="476190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65D21-7B6A-7D49-8A14-8199E4D0E7C1}"/>
              </a:ext>
            </a:extLst>
          </p:cNvPr>
          <p:cNvSpPr/>
          <p:nvPr/>
        </p:nvSpPr>
        <p:spPr bwMode="auto">
          <a:xfrm>
            <a:off x="8967619" y="1069011"/>
            <a:ext cx="419048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B58C9F-2A0F-F583-677A-5113000DEB7F}"/>
              </a:ext>
            </a:extLst>
          </p:cNvPr>
          <p:cNvSpPr/>
          <p:nvPr/>
        </p:nvSpPr>
        <p:spPr bwMode="auto">
          <a:xfrm>
            <a:off x="1910476" y="1916630"/>
            <a:ext cx="752380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26136-D499-F5F6-1B62-C7EF8AC35D73}"/>
              </a:ext>
            </a:extLst>
          </p:cNvPr>
          <p:cNvSpPr/>
          <p:nvPr/>
        </p:nvSpPr>
        <p:spPr bwMode="auto">
          <a:xfrm>
            <a:off x="7710476" y="1973773"/>
            <a:ext cx="838095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FE3B722-D07D-01A8-8DF5-29C320FF3A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0062" y="2528916"/>
            <a:ext cx="5797557" cy="418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8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43BDB-EDD8-1326-9F6E-FA32BEF50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43" y="968821"/>
            <a:ext cx="6480000" cy="318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53C139E-3706-1E2F-33EF-A4D44ABEA8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6131" y="968821"/>
            <a:ext cx="4824536" cy="347961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7B8A62-C391-224F-E77C-D2D209238FCB}"/>
              </a:ext>
            </a:extLst>
          </p:cNvPr>
          <p:cNvSpPr/>
          <p:nvPr/>
        </p:nvSpPr>
        <p:spPr bwMode="auto">
          <a:xfrm>
            <a:off x="3471390" y="1003776"/>
            <a:ext cx="390505" cy="30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8E9CC9-474E-6496-9E5D-0FA6427D1FF3}"/>
              </a:ext>
            </a:extLst>
          </p:cNvPr>
          <p:cNvSpPr/>
          <p:nvPr/>
        </p:nvSpPr>
        <p:spPr bwMode="auto">
          <a:xfrm>
            <a:off x="5292279" y="1062691"/>
            <a:ext cx="365579" cy="242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C0A03A-B7C8-55E7-CA49-FD1F6126E523}"/>
              </a:ext>
            </a:extLst>
          </p:cNvPr>
          <p:cNvSpPr/>
          <p:nvPr/>
        </p:nvSpPr>
        <p:spPr bwMode="auto">
          <a:xfrm>
            <a:off x="1050116" y="1560240"/>
            <a:ext cx="64807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9B7377-4FF5-54BD-FEE0-E3850B55F26B}"/>
              </a:ext>
            </a:extLst>
          </p:cNvPr>
          <p:cNvSpPr/>
          <p:nvPr/>
        </p:nvSpPr>
        <p:spPr bwMode="auto">
          <a:xfrm>
            <a:off x="4524948" y="1599517"/>
            <a:ext cx="739467" cy="24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9878BC3-4578-094C-B391-1E433FA003C6}"/>
              </a:ext>
            </a:extLst>
          </p:cNvPr>
          <p:cNvSpPr/>
          <p:nvPr/>
        </p:nvSpPr>
        <p:spPr bwMode="auto">
          <a:xfrm>
            <a:off x="1178900" y="2561159"/>
            <a:ext cx="415430" cy="43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FB6B63-3F89-A8C0-F49D-826C4BABD48E}"/>
              </a:ext>
            </a:extLst>
          </p:cNvPr>
          <p:cNvSpPr/>
          <p:nvPr/>
        </p:nvSpPr>
        <p:spPr bwMode="auto">
          <a:xfrm>
            <a:off x="5292279" y="2111434"/>
            <a:ext cx="40712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2718E2-D019-CAE3-C921-07B3EE1EFF37}"/>
              </a:ext>
            </a:extLst>
          </p:cNvPr>
          <p:cNvSpPr/>
          <p:nvPr/>
        </p:nvSpPr>
        <p:spPr bwMode="auto">
          <a:xfrm>
            <a:off x="3354712" y="2086194"/>
            <a:ext cx="653055" cy="41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E93CAF-7D1F-DC2D-4881-19CF8D25DD54}"/>
              </a:ext>
            </a:extLst>
          </p:cNvPr>
          <p:cNvSpPr/>
          <p:nvPr/>
        </p:nvSpPr>
        <p:spPr bwMode="auto">
          <a:xfrm>
            <a:off x="3348832" y="3175271"/>
            <a:ext cx="792088" cy="30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C67DA7F-130B-1F78-BCE3-7F078F2D6C7F}"/>
              </a:ext>
            </a:extLst>
          </p:cNvPr>
          <p:cNvSpPr/>
          <p:nvPr/>
        </p:nvSpPr>
        <p:spPr bwMode="auto">
          <a:xfrm>
            <a:off x="4552811" y="2648200"/>
            <a:ext cx="703295" cy="34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0615026-4CF8-F2F8-217C-320331A3FA82}"/>
              </a:ext>
            </a:extLst>
          </p:cNvPr>
          <p:cNvSpPr/>
          <p:nvPr/>
        </p:nvSpPr>
        <p:spPr bwMode="auto">
          <a:xfrm>
            <a:off x="5256107" y="3238312"/>
            <a:ext cx="40712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C37005D-C184-BA69-914A-1170212D2540}"/>
              </a:ext>
            </a:extLst>
          </p:cNvPr>
          <p:cNvSpPr/>
          <p:nvPr/>
        </p:nvSpPr>
        <p:spPr bwMode="auto">
          <a:xfrm>
            <a:off x="1050116" y="3756780"/>
            <a:ext cx="64807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B8D8411-9419-7AFE-01A0-001296D66604}"/>
              </a:ext>
            </a:extLst>
          </p:cNvPr>
          <p:cNvSpPr/>
          <p:nvPr/>
        </p:nvSpPr>
        <p:spPr bwMode="auto">
          <a:xfrm>
            <a:off x="4552812" y="3798342"/>
            <a:ext cx="739467" cy="24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9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75B72-6F56-D7C7-E899-9AD534A8B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FFB11-A1FA-745F-AE30-6F44674ABAA4}"/>
              </a:ext>
            </a:extLst>
          </p:cNvPr>
          <p:cNvSpPr/>
          <p:nvPr/>
        </p:nvSpPr>
        <p:spPr bwMode="auto">
          <a:xfrm>
            <a:off x="5192413" y="3861048"/>
            <a:ext cx="2055715" cy="58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AE675-AEEB-B451-4E53-3EFBA1F6C98C}"/>
              </a:ext>
            </a:extLst>
          </p:cNvPr>
          <p:cNvSpPr/>
          <p:nvPr/>
        </p:nvSpPr>
        <p:spPr bwMode="auto">
          <a:xfrm>
            <a:off x="5192413" y="5397637"/>
            <a:ext cx="1925211" cy="385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7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1A43A-8329-A950-98E8-F656F9094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5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4679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C6212-7ECB-0DCB-940F-DFEA301B6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4986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5903F-474E-32B2-D169-D6AF9C9BA9FA}"/>
              </a:ext>
            </a:extLst>
          </p:cNvPr>
          <p:cNvSpPr/>
          <p:nvPr/>
        </p:nvSpPr>
        <p:spPr bwMode="auto">
          <a:xfrm>
            <a:off x="3853333" y="924735"/>
            <a:ext cx="1038095" cy="419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3E3C1-EAD0-9D8E-33AC-D294F0FD2C6B}"/>
              </a:ext>
            </a:extLst>
          </p:cNvPr>
          <p:cNvSpPr/>
          <p:nvPr/>
        </p:nvSpPr>
        <p:spPr bwMode="auto">
          <a:xfrm>
            <a:off x="8310476" y="943803"/>
            <a:ext cx="819047" cy="36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13A46-6852-28E6-CF04-FDE62AA418E6}"/>
              </a:ext>
            </a:extLst>
          </p:cNvPr>
          <p:cNvSpPr/>
          <p:nvPr/>
        </p:nvSpPr>
        <p:spPr bwMode="auto">
          <a:xfrm>
            <a:off x="1343472" y="3532026"/>
            <a:ext cx="69670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451A067-5D89-FBB6-90EB-7397ADA09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21088"/>
            <a:ext cx="5472608" cy="258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2023-12-14T16:00:53Z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